
<file path=[Content_Types].xml><?xml version="1.0" encoding="utf-8"?>
<Types xmlns="http://schemas.openxmlformats.org/package/2006/content-types">
  <Default Extension="png" ContentType="image/png"/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12192000" cy="6858000"/>
  <p:notesSz cx="6858000" cy="9144000"/>
  <p:embeddedFontLst>
    <p:embeddedFont>
      <p:font typeface="Source Han Sans"/>
      <p:regular r:id="rId28"/>
    </p:embeddedFont>
    <p:embeddedFont>
      <p:font typeface="OPPOSans M"/>
      <p:regular r:id="rId29"/>
    </p:embeddedFont>
    <p:embeddedFont>
      <p:font typeface="OPPOSans H"/>
      <p:regular r:id="rId30"/>
    </p:embeddedFont>
    <p:embeddedFont>
      <p:font typeface="Source Han Sans CN Bold"/>
      <p:regular r:id="rId31"/>
    </p:embeddedFont>
    <p:embeddedFont>
      <p:font typeface="OPPOSans B"/>
      <p:regular r:id="rId32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slide" Target="slides/slide11.xml"/>
<Relationship Id="rId14" Type="http://schemas.openxmlformats.org/officeDocument/2006/relationships/slide" Target="slides/slide12.xml"/>
<Relationship Id="rId15" Type="http://schemas.openxmlformats.org/officeDocument/2006/relationships/slide" Target="slides/slide13.xml"/>
<Relationship Id="rId16" Type="http://schemas.openxmlformats.org/officeDocument/2006/relationships/slide" Target="slides/slide14.xml"/>
<Relationship Id="rId17" Type="http://schemas.openxmlformats.org/officeDocument/2006/relationships/slide" Target="slides/slide15.xml"/>
<Relationship Id="rId18" Type="http://schemas.openxmlformats.org/officeDocument/2006/relationships/slide" Target="slides/slide16.xml"/>
<Relationship Id="rId19" Type="http://schemas.openxmlformats.org/officeDocument/2006/relationships/slide" Target="slides/slide17.xml"/>
<Relationship Id="rId20" Type="http://schemas.openxmlformats.org/officeDocument/2006/relationships/slide" Target="slides/slide18.xml"/>
<Relationship Id="rId21" Type="http://schemas.openxmlformats.org/officeDocument/2006/relationships/slide" Target="slides/slide19.xml"/>
<Relationship Id="rId22" Type="http://schemas.openxmlformats.org/officeDocument/2006/relationships/slide" Target="slides/slide20.xml"/>
<Relationship Id="rId23" Type="http://schemas.openxmlformats.org/officeDocument/2006/relationships/slide" Target="slides/slide21.xml"/>
<Relationship Id="rId24" Type="http://schemas.openxmlformats.org/officeDocument/2006/relationships/slide" Target="slides/slide22.xml"/>
<Relationship Id="rId25" Type="http://schemas.openxmlformats.org/officeDocument/2006/relationships/slide" Target="slides/slide23.xml"/>
<Relationship Id="rId26" Type="http://schemas.openxmlformats.org/officeDocument/2006/relationships/slide" Target="slides/slide24.xml"/>
<Relationship Id="rId27" Type="http://schemas.openxmlformats.org/officeDocument/2006/relationships/slide" Target="slides/slide25.xml"/>
<Relationship Id="rId28" Type="http://schemas.openxmlformats.org/officeDocument/2006/relationships/font" Target="fonts/font4.fntdata"/>
<Relationship Id="rId29" Type="http://schemas.openxmlformats.org/officeDocument/2006/relationships/font" Target="fonts/font2.fntdata"/>
<Relationship Id="rId30" Type="http://schemas.openxmlformats.org/officeDocument/2006/relationships/font" Target="fonts/font1.fntdata"/>
<Relationship Id="rId31" Type="http://schemas.openxmlformats.org/officeDocument/2006/relationships/font" Target="fonts/font5.fntdata"/>
<Relationship Id="rId32" Type="http://schemas.openxmlformats.org/officeDocument/2006/relationships/font" Target="fonts/font3.fntdata"/>
</Relationships>
</file>

<file path=ppt/media/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4.png"/>
<Relationship Id="rId3" Type="http://schemas.openxmlformats.org/officeDocument/2006/relationships/image" Target="../media/image3.png"/>
<Relationship Id="rId4" Type="http://schemas.openxmlformats.org/officeDocument/2006/relationships/image" Target="../media/image1.pn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4.png"/>
<Relationship Id="rId3" Type="http://schemas.openxmlformats.org/officeDocument/2006/relationships/image" Target="../media/image3.png"/>
<Relationship Id="rId4" Type="http://schemas.openxmlformats.org/officeDocument/2006/relationships/image" Target="../media/image1.png"/>
<Relationship Id="rId5" Type="http://schemas.openxmlformats.org/officeDocument/2006/relationships/image" Target="../media/image2.png"/>
</Relationships>
</file>

<file path=ppt/slides/_rels/slide1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4.png"/>
<Relationship Id="rId3" Type="http://schemas.openxmlformats.org/officeDocument/2006/relationships/image" Target="../media/image3.png"/>
<Relationship Id="rId4" Type="http://schemas.openxmlformats.org/officeDocument/2006/relationships/image" Target="../media/image1.png"/>
<Relationship Id="rId5" Type="http://schemas.openxmlformats.org/officeDocument/2006/relationships/image" Target="../media/image2.png"/>
</Relationships>
</file>

<file path=ppt/slides/_rels/slide1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4.png"/>
<Relationship Id="rId3" Type="http://schemas.openxmlformats.org/officeDocument/2006/relationships/image" Target="../media/image3.png"/>
<Relationship Id="rId4" Type="http://schemas.openxmlformats.org/officeDocument/2006/relationships/image" Target="../media/image1.png"/>
<Relationship Id="rId5" Type="http://schemas.openxmlformats.org/officeDocument/2006/relationships/image" Target="../media/image2.png"/>
</Relationships>
</file>

<file path=ppt/slides/_rels/slide2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4.png"/>
<Relationship Id="rId3" Type="http://schemas.openxmlformats.org/officeDocument/2006/relationships/image" Target="../media/image3.png"/>
<Relationship Id="rId4" Type="http://schemas.openxmlformats.org/officeDocument/2006/relationships/image" Target="../media/image1.png"/>
<Relationship Id="rId5" Type="http://schemas.openxmlformats.org/officeDocument/2006/relationships/image" Target="../media/image2.png"/>
</Relationships>
</file>

<file path=ppt/slides/_rels/slide2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4.png"/>
<Relationship Id="rId3" Type="http://schemas.openxmlformats.org/officeDocument/2006/relationships/image" Target="../media/image3.png"/>
<Relationship Id="rId4" Type="http://schemas.openxmlformats.org/officeDocument/2006/relationships/image" Target="../media/image1.png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4.png"/>
<Relationship Id="rId3" Type="http://schemas.openxmlformats.org/officeDocument/2006/relationships/image" Target="../media/image3.png"/>
<Relationship Id="rId4" Type="http://schemas.openxmlformats.org/officeDocument/2006/relationships/image" Target="../media/image1.png"/>
<Relationship Id="rId5" Type="http://schemas.openxmlformats.org/officeDocument/2006/relationships/image" Target="../media/image2.pn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4.png"/>
<Relationship Id="rId3" Type="http://schemas.openxmlformats.org/officeDocument/2006/relationships/image" Target="../media/image3.png"/>
<Relationship Id="rId4" Type="http://schemas.openxmlformats.org/officeDocument/2006/relationships/image" Target="../media/image1.png"/>
<Relationship Id="rId5" Type="http://schemas.openxmlformats.org/officeDocument/2006/relationships/image" Target="../media/image2.png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-88899"/>
            <a:ext cx="12192000" cy="6857999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1" y="0"/>
            <a:ext cx="2005447" cy="514191"/>
          </a:xfrm>
          <a:custGeom>
            <a:avLst/>
            <a:gdLst>
              <a:gd name="connsiteX0" fmla="*/ 509460 w 2005447"/>
              <a:gd name="connsiteY0" fmla="*/ 387014 h 514191"/>
              <a:gd name="connsiteX1" fmla="*/ 613783 w 2005447"/>
              <a:gd name="connsiteY1" fmla="*/ 487735 h 514191"/>
              <a:gd name="connsiteX2" fmla="*/ 646199 w 2005447"/>
              <a:gd name="connsiteY2" fmla="*/ 487735 h 514191"/>
              <a:gd name="connsiteX3" fmla="*/ 541961 w 2005447"/>
              <a:gd name="connsiteY3" fmla="*/ 387014 h 514191"/>
              <a:gd name="connsiteX4" fmla="*/ 737387 w 2005447"/>
              <a:gd name="connsiteY4" fmla="*/ 377606 h 514191"/>
              <a:gd name="connsiteX5" fmla="*/ 754538 w 2005447"/>
              <a:gd name="connsiteY5" fmla="*/ 377606 h 514191"/>
              <a:gd name="connsiteX6" fmla="*/ 754538 w 2005447"/>
              <a:gd name="connsiteY6" fmla="*/ 393942 h 514191"/>
              <a:gd name="connsiteX7" fmla="*/ 737387 w 2005447"/>
              <a:gd name="connsiteY7" fmla="*/ 393942 h 514191"/>
              <a:gd name="connsiteX8" fmla="*/ 724967 w 2005447"/>
              <a:gd name="connsiteY8" fmla="*/ 366046 h 514191"/>
              <a:gd name="connsiteX9" fmla="*/ 724967 w 2005447"/>
              <a:gd name="connsiteY9" fmla="*/ 405066 h 514191"/>
              <a:gd name="connsiteX10" fmla="*/ 765916 w 2005447"/>
              <a:gd name="connsiteY10" fmla="*/ 405066 h 514191"/>
              <a:gd name="connsiteX11" fmla="*/ 765916 w 2005447"/>
              <a:gd name="connsiteY11" fmla="*/ 366046 h 514191"/>
              <a:gd name="connsiteX12" fmla="*/ 346050 w 2005447"/>
              <a:gd name="connsiteY12" fmla="*/ 331529 h 514191"/>
              <a:gd name="connsiteX13" fmla="*/ 394974 w 2005447"/>
              <a:gd name="connsiteY13" fmla="*/ 378524 h 514191"/>
              <a:gd name="connsiteX14" fmla="*/ 406123 w 2005447"/>
              <a:gd name="connsiteY14" fmla="*/ 378524 h 514191"/>
              <a:gd name="connsiteX15" fmla="*/ 406123 w 2005447"/>
              <a:gd name="connsiteY15" fmla="*/ 383369 h 514191"/>
              <a:gd name="connsiteX16" fmla="*/ 641483 w 2005447"/>
              <a:gd name="connsiteY16" fmla="*/ 383798 h 514191"/>
              <a:gd name="connsiteX17" fmla="*/ 641483 w 2005447"/>
              <a:gd name="connsiteY17" fmla="*/ 360815 h 514191"/>
              <a:gd name="connsiteX18" fmla="*/ 693494 w 2005447"/>
              <a:gd name="connsiteY18" fmla="*/ 360815 h 514191"/>
              <a:gd name="connsiteX19" fmla="*/ 693494 w 2005447"/>
              <a:gd name="connsiteY19" fmla="*/ 410168 h 514191"/>
              <a:gd name="connsiteX20" fmla="*/ 641483 w 2005447"/>
              <a:gd name="connsiteY20" fmla="*/ 410168 h 514191"/>
              <a:gd name="connsiteX21" fmla="*/ 641483 w 2005447"/>
              <a:gd name="connsiteY21" fmla="*/ 387099 h 514191"/>
              <a:gd name="connsiteX22" fmla="*/ 546893 w 2005447"/>
              <a:gd name="connsiteY22" fmla="*/ 387099 h 514191"/>
              <a:gd name="connsiteX23" fmla="*/ 651001 w 2005447"/>
              <a:gd name="connsiteY23" fmla="*/ 487735 h 514191"/>
              <a:gd name="connsiteX24" fmla="*/ 864322 w 2005447"/>
              <a:gd name="connsiteY24" fmla="*/ 487735 h 514191"/>
              <a:gd name="connsiteX25" fmla="*/ 864322 w 2005447"/>
              <a:gd name="connsiteY25" fmla="*/ 464710 h 514191"/>
              <a:gd name="connsiteX26" fmla="*/ 916333 w 2005447"/>
              <a:gd name="connsiteY26" fmla="*/ 464710 h 514191"/>
              <a:gd name="connsiteX27" fmla="*/ 916333 w 2005447"/>
              <a:gd name="connsiteY27" fmla="*/ 514191 h 514191"/>
              <a:gd name="connsiteX28" fmla="*/ 864493 w 2005447"/>
              <a:gd name="connsiteY28" fmla="*/ 514191 h 514191"/>
              <a:gd name="connsiteX29" fmla="*/ 864493 w 2005447"/>
              <a:gd name="connsiteY29" fmla="*/ 491165 h 514191"/>
              <a:gd name="connsiteX30" fmla="*/ 612111 w 2005447"/>
              <a:gd name="connsiteY30" fmla="*/ 491165 h 514191"/>
              <a:gd name="connsiteX31" fmla="*/ 504357 w 2005447"/>
              <a:gd name="connsiteY31" fmla="*/ 387014 h 514191"/>
              <a:gd name="connsiteX32" fmla="*/ 406294 w 2005447"/>
              <a:gd name="connsiteY32" fmla="*/ 387014 h 514191"/>
              <a:gd name="connsiteX33" fmla="*/ 406294 w 2005447"/>
              <a:gd name="connsiteY33" fmla="*/ 391773 h 514191"/>
              <a:gd name="connsiteX34" fmla="*/ 392573 w 2005447"/>
              <a:gd name="connsiteY34" fmla="*/ 391773 h 514191"/>
              <a:gd name="connsiteX35" fmla="*/ 392573 w 2005447"/>
              <a:gd name="connsiteY35" fmla="*/ 381139 h 514191"/>
              <a:gd name="connsiteX36" fmla="*/ 343478 w 2005447"/>
              <a:gd name="connsiteY36" fmla="*/ 333973 h 514191"/>
              <a:gd name="connsiteX37" fmla="*/ 1209108 w 2005447"/>
              <a:gd name="connsiteY37" fmla="*/ 282433 h 514191"/>
              <a:gd name="connsiteX38" fmla="*/ 1104185 w 2005447"/>
              <a:gd name="connsiteY38" fmla="*/ 383841 h 514191"/>
              <a:gd name="connsiteX39" fmla="*/ 1142646 w 2005447"/>
              <a:gd name="connsiteY39" fmla="*/ 383841 h 514191"/>
              <a:gd name="connsiteX40" fmla="*/ 1225959 w 2005447"/>
              <a:gd name="connsiteY40" fmla="*/ 303358 h 514191"/>
              <a:gd name="connsiteX41" fmla="*/ 1225959 w 2005447"/>
              <a:gd name="connsiteY41" fmla="*/ 282433 h 514191"/>
              <a:gd name="connsiteX42" fmla="*/ 894536 w 2005447"/>
              <a:gd name="connsiteY42" fmla="*/ 274397 h 514191"/>
              <a:gd name="connsiteX43" fmla="*/ 908257 w 2005447"/>
              <a:gd name="connsiteY43" fmla="*/ 274397 h 514191"/>
              <a:gd name="connsiteX44" fmla="*/ 908257 w 2005447"/>
              <a:gd name="connsiteY44" fmla="*/ 287475 h 514191"/>
              <a:gd name="connsiteX45" fmla="*/ 894536 w 2005447"/>
              <a:gd name="connsiteY45" fmla="*/ 287475 h 514191"/>
              <a:gd name="connsiteX46" fmla="*/ 113419 w 2005447"/>
              <a:gd name="connsiteY46" fmla="*/ 254201 h 514191"/>
              <a:gd name="connsiteX47" fmla="*/ 130571 w 2005447"/>
              <a:gd name="connsiteY47" fmla="*/ 254201 h 514191"/>
              <a:gd name="connsiteX48" fmla="*/ 130571 w 2005447"/>
              <a:gd name="connsiteY48" fmla="*/ 270538 h 514191"/>
              <a:gd name="connsiteX49" fmla="*/ 113419 w 2005447"/>
              <a:gd name="connsiteY49" fmla="*/ 270538 h 514191"/>
              <a:gd name="connsiteX50" fmla="*/ 101000 w 2005447"/>
              <a:gd name="connsiteY50" fmla="*/ 242470 h 514191"/>
              <a:gd name="connsiteX51" fmla="*/ 101000 w 2005447"/>
              <a:gd name="connsiteY51" fmla="*/ 281490 h 514191"/>
              <a:gd name="connsiteX52" fmla="*/ 141991 w 2005447"/>
              <a:gd name="connsiteY52" fmla="*/ 281490 h 514191"/>
              <a:gd name="connsiteX53" fmla="*/ 141991 w 2005447"/>
              <a:gd name="connsiteY53" fmla="*/ 242470 h 514191"/>
              <a:gd name="connsiteX54" fmla="*/ 1005763 w 2005447"/>
              <a:gd name="connsiteY54" fmla="*/ 198417 h 514191"/>
              <a:gd name="connsiteX55" fmla="*/ 1022915 w 2005447"/>
              <a:gd name="connsiteY55" fmla="*/ 198417 h 514191"/>
              <a:gd name="connsiteX56" fmla="*/ 1022915 w 2005447"/>
              <a:gd name="connsiteY56" fmla="*/ 214753 h 514191"/>
              <a:gd name="connsiteX57" fmla="*/ 1005763 w 2005447"/>
              <a:gd name="connsiteY57" fmla="*/ 214753 h 514191"/>
              <a:gd name="connsiteX58" fmla="*/ 654845 w 2005447"/>
              <a:gd name="connsiteY58" fmla="*/ 197559 h 514191"/>
              <a:gd name="connsiteX59" fmla="*/ 680873 w 2005447"/>
              <a:gd name="connsiteY59" fmla="*/ 197559 h 514191"/>
              <a:gd name="connsiteX60" fmla="*/ 680873 w 2005447"/>
              <a:gd name="connsiteY60" fmla="*/ 222300 h 514191"/>
              <a:gd name="connsiteX61" fmla="*/ 654845 w 2005447"/>
              <a:gd name="connsiteY61" fmla="*/ 222300 h 514191"/>
              <a:gd name="connsiteX62" fmla="*/ 654845 w 2005447"/>
              <a:gd name="connsiteY62" fmla="*/ 211666 h 514191"/>
              <a:gd name="connsiteX63" fmla="*/ 587569 w 2005447"/>
              <a:gd name="connsiteY63" fmla="*/ 211666 h 514191"/>
              <a:gd name="connsiteX64" fmla="*/ 472784 w 2005447"/>
              <a:gd name="connsiteY64" fmla="*/ 322593 h 514191"/>
              <a:gd name="connsiteX65" fmla="*/ 339560 w 2005447"/>
              <a:gd name="connsiteY65" fmla="*/ 322593 h 514191"/>
              <a:gd name="connsiteX66" fmla="*/ 339560 w 2005447"/>
              <a:gd name="connsiteY66" fmla="*/ 327438 h 514191"/>
              <a:gd name="connsiteX67" fmla="*/ 325839 w 2005447"/>
              <a:gd name="connsiteY67" fmla="*/ 327438 h 514191"/>
              <a:gd name="connsiteX68" fmla="*/ 325839 w 2005447"/>
              <a:gd name="connsiteY68" fmla="*/ 314360 h 514191"/>
              <a:gd name="connsiteX69" fmla="*/ 339560 w 2005447"/>
              <a:gd name="connsiteY69" fmla="*/ 314360 h 514191"/>
              <a:gd name="connsiteX70" fmla="*/ 339560 w 2005447"/>
              <a:gd name="connsiteY70" fmla="*/ 319162 h 514191"/>
              <a:gd name="connsiteX71" fmla="*/ 471240 w 2005447"/>
              <a:gd name="connsiteY71" fmla="*/ 319162 h 514191"/>
              <a:gd name="connsiteX72" fmla="*/ 586026 w 2005447"/>
              <a:gd name="connsiteY72" fmla="*/ 208193 h 514191"/>
              <a:gd name="connsiteX73" fmla="*/ 654845 w 2005447"/>
              <a:gd name="connsiteY73" fmla="*/ 208193 h 514191"/>
              <a:gd name="connsiteX74" fmla="*/ 40713 w 2005447"/>
              <a:gd name="connsiteY74" fmla="*/ 188100 h 514191"/>
              <a:gd name="connsiteX75" fmla="*/ 66697 w 2005447"/>
              <a:gd name="connsiteY75" fmla="*/ 188100 h 514191"/>
              <a:gd name="connsiteX76" fmla="*/ 66697 w 2005447"/>
              <a:gd name="connsiteY76" fmla="*/ 212885 h 514191"/>
              <a:gd name="connsiteX77" fmla="*/ 40713 w 2005447"/>
              <a:gd name="connsiteY77" fmla="*/ 212885 h 514191"/>
              <a:gd name="connsiteX78" fmla="*/ 40713 w 2005447"/>
              <a:gd name="connsiteY78" fmla="*/ 202207 h 514191"/>
              <a:gd name="connsiteX79" fmla="*/ 0 w 2005447"/>
              <a:gd name="connsiteY79" fmla="*/ 202207 h 514191"/>
              <a:gd name="connsiteX80" fmla="*/ 0 w 2005447"/>
              <a:gd name="connsiteY80" fmla="*/ 198778 h 514191"/>
              <a:gd name="connsiteX81" fmla="*/ 40713 w 2005447"/>
              <a:gd name="connsiteY81" fmla="*/ 198778 h 514191"/>
              <a:gd name="connsiteX82" fmla="*/ 993515 w 2005447"/>
              <a:gd name="connsiteY82" fmla="*/ 186985 h 514191"/>
              <a:gd name="connsiteX83" fmla="*/ 993515 w 2005447"/>
              <a:gd name="connsiteY83" fmla="*/ 226005 h 514191"/>
              <a:gd name="connsiteX84" fmla="*/ 1034507 w 2005447"/>
              <a:gd name="connsiteY84" fmla="*/ 226005 h 514191"/>
              <a:gd name="connsiteX85" fmla="*/ 1034507 w 2005447"/>
              <a:gd name="connsiteY85" fmla="*/ 186985 h 514191"/>
              <a:gd name="connsiteX86" fmla="*/ 851930 w 2005447"/>
              <a:gd name="connsiteY86" fmla="*/ 154141 h 514191"/>
              <a:gd name="connsiteX87" fmla="*/ 721580 w 2005447"/>
              <a:gd name="connsiteY87" fmla="*/ 278917 h 514191"/>
              <a:gd name="connsiteX88" fmla="*/ 760170 w 2005447"/>
              <a:gd name="connsiteY88" fmla="*/ 278917 h 514191"/>
              <a:gd name="connsiteX89" fmla="*/ 890521 w 2005447"/>
              <a:gd name="connsiteY89" fmla="*/ 154141 h 514191"/>
              <a:gd name="connsiteX90" fmla="*/ 552553 w 2005447"/>
              <a:gd name="connsiteY90" fmla="*/ 140205 h 514191"/>
              <a:gd name="connsiteX91" fmla="*/ 428462 w 2005447"/>
              <a:gd name="connsiteY91" fmla="*/ 260265 h 514191"/>
              <a:gd name="connsiteX92" fmla="*/ 456033 w 2005447"/>
              <a:gd name="connsiteY92" fmla="*/ 260265 h 514191"/>
              <a:gd name="connsiteX93" fmla="*/ 580167 w 2005447"/>
              <a:gd name="connsiteY93" fmla="*/ 140205 h 514191"/>
              <a:gd name="connsiteX94" fmla="*/ 1751649 w 2005447"/>
              <a:gd name="connsiteY94" fmla="*/ 132573 h 514191"/>
              <a:gd name="connsiteX95" fmla="*/ 1803618 w 2005447"/>
              <a:gd name="connsiteY95" fmla="*/ 132573 h 514191"/>
              <a:gd name="connsiteX96" fmla="*/ 1803618 w 2005447"/>
              <a:gd name="connsiteY96" fmla="*/ 181926 h 514191"/>
              <a:gd name="connsiteX97" fmla="*/ 1751649 w 2005447"/>
              <a:gd name="connsiteY97" fmla="*/ 181926 h 514191"/>
              <a:gd name="connsiteX98" fmla="*/ 1751649 w 2005447"/>
              <a:gd name="connsiteY98" fmla="*/ 158900 h 514191"/>
              <a:gd name="connsiteX99" fmla="*/ 1643423 w 2005447"/>
              <a:gd name="connsiteY99" fmla="*/ 158900 h 514191"/>
              <a:gd name="connsiteX100" fmla="*/ 1643423 w 2005447"/>
              <a:gd name="connsiteY100" fmla="*/ 169491 h 514191"/>
              <a:gd name="connsiteX101" fmla="*/ 1617439 w 2005447"/>
              <a:gd name="connsiteY101" fmla="*/ 169491 h 514191"/>
              <a:gd name="connsiteX102" fmla="*/ 1617439 w 2005447"/>
              <a:gd name="connsiteY102" fmla="*/ 158857 h 514191"/>
              <a:gd name="connsiteX103" fmla="*/ 1538801 w 2005447"/>
              <a:gd name="connsiteY103" fmla="*/ 158857 h 514191"/>
              <a:gd name="connsiteX104" fmla="*/ 1411108 w 2005447"/>
              <a:gd name="connsiteY104" fmla="*/ 282304 h 514191"/>
              <a:gd name="connsiteX105" fmla="*/ 1277927 w 2005447"/>
              <a:gd name="connsiteY105" fmla="*/ 282304 h 514191"/>
              <a:gd name="connsiteX106" fmla="*/ 1277927 w 2005447"/>
              <a:gd name="connsiteY106" fmla="*/ 305330 h 514191"/>
              <a:gd name="connsiteX107" fmla="*/ 1228875 w 2005447"/>
              <a:gd name="connsiteY107" fmla="*/ 305330 h 514191"/>
              <a:gd name="connsiteX108" fmla="*/ 1144704 w 2005447"/>
              <a:gd name="connsiteY108" fmla="*/ 386799 h 514191"/>
              <a:gd name="connsiteX109" fmla="*/ 1144190 w 2005447"/>
              <a:gd name="connsiteY109" fmla="*/ 387314 h 514191"/>
              <a:gd name="connsiteX110" fmla="*/ 771447 w 2005447"/>
              <a:gd name="connsiteY110" fmla="*/ 387314 h 514191"/>
              <a:gd name="connsiteX111" fmla="*/ 771361 w 2005447"/>
              <a:gd name="connsiteY111" fmla="*/ 410340 h 514191"/>
              <a:gd name="connsiteX112" fmla="*/ 719350 w 2005447"/>
              <a:gd name="connsiteY112" fmla="*/ 410340 h 514191"/>
              <a:gd name="connsiteX113" fmla="*/ 719350 w 2005447"/>
              <a:gd name="connsiteY113" fmla="*/ 360815 h 514191"/>
              <a:gd name="connsiteX114" fmla="*/ 771361 w 2005447"/>
              <a:gd name="connsiteY114" fmla="*/ 360815 h 514191"/>
              <a:gd name="connsiteX115" fmla="*/ 771361 w 2005447"/>
              <a:gd name="connsiteY115" fmla="*/ 383755 h 514191"/>
              <a:gd name="connsiteX116" fmla="*/ 1098996 w 2005447"/>
              <a:gd name="connsiteY116" fmla="*/ 383755 h 514191"/>
              <a:gd name="connsiteX117" fmla="*/ 1203920 w 2005447"/>
              <a:gd name="connsiteY117" fmla="*/ 282347 h 514191"/>
              <a:gd name="connsiteX118" fmla="*/ 916334 w 2005447"/>
              <a:gd name="connsiteY118" fmla="*/ 282347 h 514191"/>
              <a:gd name="connsiteX119" fmla="*/ 916334 w 2005447"/>
              <a:gd name="connsiteY119" fmla="*/ 278917 h 514191"/>
              <a:gd name="connsiteX120" fmla="*/ 1225788 w 2005447"/>
              <a:gd name="connsiteY120" fmla="*/ 278917 h 514191"/>
              <a:gd name="connsiteX121" fmla="*/ 1225788 w 2005447"/>
              <a:gd name="connsiteY121" fmla="*/ 255891 h 514191"/>
              <a:gd name="connsiteX122" fmla="*/ 1277756 w 2005447"/>
              <a:gd name="connsiteY122" fmla="*/ 255891 h 514191"/>
              <a:gd name="connsiteX123" fmla="*/ 1277756 w 2005447"/>
              <a:gd name="connsiteY123" fmla="*/ 278917 h 514191"/>
              <a:gd name="connsiteX124" fmla="*/ 1409436 w 2005447"/>
              <a:gd name="connsiteY124" fmla="*/ 278917 h 514191"/>
              <a:gd name="connsiteX125" fmla="*/ 1537300 w 2005447"/>
              <a:gd name="connsiteY125" fmla="*/ 155556 h 514191"/>
              <a:gd name="connsiteX126" fmla="*/ 1617439 w 2005447"/>
              <a:gd name="connsiteY126" fmla="*/ 155556 h 514191"/>
              <a:gd name="connsiteX127" fmla="*/ 1617439 w 2005447"/>
              <a:gd name="connsiteY127" fmla="*/ 144922 h 514191"/>
              <a:gd name="connsiteX128" fmla="*/ 1643423 w 2005447"/>
              <a:gd name="connsiteY128" fmla="*/ 144922 h 514191"/>
              <a:gd name="connsiteX129" fmla="*/ 1643423 w 2005447"/>
              <a:gd name="connsiteY129" fmla="*/ 155598 h 514191"/>
              <a:gd name="connsiteX130" fmla="*/ 1751649 w 2005447"/>
              <a:gd name="connsiteY130" fmla="*/ 155598 h 514191"/>
              <a:gd name="connsiteX131" fmla="*/ 0 w 2005447"/>
              <a:gd name="connsiteY131" fmla="*/ 130858 h 514191"/>
              <a:gd name="connsiteX132" fmla="*/ 15886 w 2005447"/>
              <a:gd name="connsiteY132" fmla="*/ 130858 h 514191"/>
              <a:gd name="connsiteX133" fmla="*/ 15886 w 2005447"/>
              <a:gd name="connsiteY133" fmla="*/ 147195 h 514191"/>
              <a:gd name="connsiteX134" fmla="*/ 0 w 2005447"/>
              <a:gd name="connsiteY134" fmla="*/ 147195 h 514191"/>
              <a:gd name="connsiteX135" fmla="*/ 646843 w 2005447"/>
              <a:gd name="connsiteY135" fmla="*/ 119066 h 514191"/>
              <a:gd name="connsiteX136" fmla="*/ 646843 w 2005447"/>
              <a:gd name="connsiteY136" fmla="*/ 158085 h 514191"/>
              <a:gd name="connsiteX137" fmla="*/ 687834 w 2005447"/>
              <a:gd name="connsiteY137" fmla="*/ 158085 h 514191"/>
              <a:gd name="connsiteX138" fmla="*/ 687834 w 2005447"/>
              <a:gd name="connsiteY138" fmla="*/ 119066 h 514191"/>
              <a:gd name="connsiteX139" fmla="*/ 641397 w 2005447"/>
              <a:gd name="connsiteY139" fmla="*/ 114007 h 514191"/>
              <a:gd name="connsiteX140" fmla="*/ 693366 w 2005447"/>
              <a:gd name="connsiteY140" fmla="*/ 114007 h 514191"/>
              <a:gd name="connsiteX141" fmla="*/ 693366 w 2005447"/>
              <a:gd name="connsiteY141" fmla="*/ 163231 h 514191"/>
              <a:gd name="connsiteX142" fmla="*/ 641311 w 2005447"/>
              <a:gd name="connsiteY142" fmla="*/ 163231 h 514191"/>
              <a:gd name="connsiteX143" fmla="*/ 641311 w 2005447"/>
              <a:gd name="connsiteY143" fmla="*/ 140205 h 514191"/>
              <a:gd name="connsiteX144" fmla="*/ 585226 w 2005447"/>
              <a:gd name="connsiteY144" fmla="*/ 140205 h 514191"/>
              <a:gd name="connsiteX145" fmla="*/ 457534 w 2005447"/>
              <a:gd name="connsiteY145" fmla="*/ 263610 h 514191"/>
              <a:gd name="connsiteX146" fmla="*/ 284176 w 2005447"/>
              <a:gd name="connsiteY146" fmla="*/ 263610 h 514191"/>
              <a:gd name="connsiteX147" fmla="*/ 284176 w 2005447"/>
              <a:gd name="connsiteY147" fmla="*/ 272185 h 514191"/>
              <a:gd name="connsiteX148" fmla="*/ 319851 w 2005447"/>
              <a:gd name="connsiteY148" fmla="*/ 306488 h 514191"/>
              <a:gd name="connsiteX149" fmla="*/ 317279 w 2005447"/>
              <a:gd name="connsiteY149" fmla="*/ 308932 h 514191"/>
              <a:gd name="connsiteX150" fmla="*/ 281347 w 2005447"/>
              <a:gd name="connsiteY150" fmla="*/ 274630 h 514191"/>
              <a:gd name="connsiteX151" fmla="*/ 258149 w 2005447"/>
              <a:gd name="connsiteY151" fmla="*/ 274630 h 514191"/>
              <a:gd name="connsiteX152" fmla="*/ 258149 w 2005447"/>
              <a:gd name="connsiteY152" fmla="*/ 263867 h 514191"/>
              <a:gd name="connsiteX153" fmla="*/ 147437 w 2005447"/>
              <a:gd name="connsiteY153" fmla="*/ 263867 h 514191"/>
              <a:gd name="connsiteX154" fmla="*/ 147437 w 2005447"/>
              <a:gd name="connsiteY154" fmla="*/ 286892 h 514191"/>
              <a:gd name="connsiteX155" fmla="*/ 95468 w 2005447"/>
              <a:gd name="connsiteY155" fmla="*/ 286892 h 514191"/>
              <a:gd name="connsiteX156" fmla="*/ 95468 w 2005447"/>
              <a:gd name="connsiteY156" fmla="*/ 263867 h 514191"/>
              <a:gd name="connsiteX157" fmla="*/ 0 w 2005447"/>
              <a:gd name="connsiteY157" fmla="*/ 263867 h 514191"/>
              <a:gd name="connsiteX158" fmla="*/ 0 w 2005447"/>
              <a:gd name="connsiteY158" fmla="*/ 260479 h 514191"/>
              <a:gd name="connsiteX159" fmla="*/ 95383 w 2005447"/>
              <a:gd name="connsiteY159" fmla="*/ 260479 h 514191"/>
              <a:gd name="connsiteX160" fmla="*/ 95383 w 2005447"/>
              <a:gd name="connsiteY160" fmla="*/ 237454 h 514191"/>
              <a:gd name="connsiteX161" fmla="*/ 144779 w 2005447"/>
              <a:gd name="connsiteY161" fmla="*/ 237454 h 514191"/>
              <a:gd name="connsiteX162" fmla="*/ 206867 w 2005447"/>
              <a:gd name="connsiteY162" fmla="*/ 177424 h 514191"/>
              <a:gd name="connsiteX163" fmla="*/ 366460 w 2005447"/>
              <a:gd name="connsiteY163" fmla="*/ 177424 h 514191"/>
              <a:gd name="connsiteX164" fmla="*/ 366460 w 2005447"/>
              <a:gd name="connsiteY164" fmla="*/ 170949 h 514191"/>
              <a:gd name="connsiteX165" fmla="*/ 383612 w 2005447"/>
              <a:gd name="connsiteY165" fmla="*/ 170949 h 514191"/>
              <a:gd name="connsiteX166" fmla="*/ 383612 w 2005447"/>
              <a:gd name="connsiteY166" fmla="*/ 187286 h 514191"/>
              <a:gd name="connsiteX167" fmla="*/ 366460 w 2005447"/>
              <a:gd name="connsiteY167" fmla="*/ 187286 h 514191"/>
              <a:gd name="connsiteX168" fmla="*/ 366460 w 2005447"/>
              <a:gd name="connsiteY168" fmla="*/ 180854 h 514191"/>
              <a:gd name="connsiteX169" fmla="*/ 208367 w 2005447"/>
              <a:gd name="connsiteY169" fmla="*/ 180854 h 514191"/>
              <a:gd name="connsiteX170" fmla="*/ 147352 w 2005447"/>
              <a:gd name="connsiteY170" fmla="*/ 239855 h 514191"/>
              <a:gd name="connsiteX171" fmla="*/ 147352 w 2005447"/>
              <a:gd name="connsiteY171" fmla="*/ 260436 h 514191"/>
              <a:gd name="connsiteX172" fmla="*/ 258063 w 2005447"/>
              <a:gd name="connsiteY172" fmla="*/ 260436 h 514191"/>
              <a:gd name="connsiteX173" fmla="*/ 258063 w 2005447"/>
              <a:gd name="connsiteY173" fmla="*/ 249760 h 514191"/>
              <a:gd name="connsiteX174" fmla="*/ 284091 w 2005447"/>
              <a:gd name="connsiteY174" fmla="*/ 249760 h 514191"/>
              <a:gd name="connsiteX175" fmla="*/ 284091 w 2005447"/>
              <a:gd name="connsiteY175" fmla="*/ 260436 h 514191"/>
              <a:gd name="connsiteX176" fmla="*/ 423232 w 2005447"/>
              <a:gd name="connsiteY176" fmla="*/ 260436 h 514191"/>
              <a:gd name="connsiteX177" fmla="*/ 551095 w 2005447"/>
              <a:gd name="connsiteY177" fmla="*/ 137032 h 514191"/>
              <a:gd name="connsiteX178" fmla="*/ 641397 w 2005447"/>
              <a:gd name="connsiteY178" fmla="*/ 137032 h 514191"/>
              <a:gd name="connsiteX179" fmla="*/ 1098739 w 2005447"/>
              <a:gd name="connsiteY179" fmla="*/ 91838 h 514191"/>
              <a:gd name="connsiteX180" fmla="*/ 1151737 w 2005447"/>
              <a:gd name="connsiteY180" fmla="*/ 143292 h 514191"/>
              <a:gd name="connsiteX181" fmla="*/ 1173176 w 2005447"/>
              <a:gd name="connsiteY181" fmla="*/ 143292 h 514191"/>
              <a:gd name="connsiteX182" fmla="*/ 1120178 w 2005447"/>
              <a:gd name="connsiteY182" fmla="*/ 91838 h 514191"/>
              <a:gd name="connsiteX183" fmla="*/ 1971558 w 2005447"/>
              <a:gd name="connsiteY183" fmla="*/ 75098 h 514191"/>
              <a:gd name="connsiteX184" fmla="*/ 1988709 w 2005447"/>
              <a:gd name="connsiteY184" fmla="*/ 75098 h 514191"/>
              <a:gd name="connsiteX185" fmla="*/ 1988709 w 2005447"/>
              <a:gd name="connsiteY185" fmla="*/ 91435 h 514191"/>
              <a:gd name="connsiteX186" fmla="*/ 1971558 w 2005447"/>
              <a:gd name="connsiteY186" fmla="*/ 91435 h 514191"/>
              <a:gd name="connsiteX187" fmla="*/ 1769600 w 2005447"/>
              <a:gd name="connsiteY187" fmla="*/ 75098 h 514191"/>
              <a:gd name="connsiteX188" fmla="*/ 1786751 w 2005447"/>
              <a:gd name="connsiteY188" fmla="*/ 75098 h 514191"/>
              <a:gd name="connsiteX189" fmla="*/ 1786751 w 2005447"/>
              <a:gd name="connsiteY189" fmla="*/ 91435 h 514191"/>
              <a:gd name="connsiteX190" fmla="*/ 1769600 w 2005447"/>
              <a:gd name="connsiteY190" fmla="*/ 91435 h 514191"/>
              <a:gd name="connsiteX191" fmla="*/ 1959138 w 2005447"/>
              <a:gd name="connsiteY191" fmla="*/ 63367 h 514191"/>
              <a:gd name="connsiteX192" fmla="*/ 1959138 w 2005447"/>
              <a:gd name="connsiteY192" fmla="*/ 102386 h 514191"/>
              <a:gd name="connsiteX193" fmla="*/ 2000087 w 2005447"/>
              <a:gd name="connsiteY193" fmla="*/ 102386 h 514191"/>
              <a:gd name="connsiteX194" fmla="*/ 2000087 w 2005447"/>
              <a:gd name="connsiteY194" fmla="*/ 63367 h 514191"/>
              <a:gd name="connsiteX195" fmla="*/ 1953435 w 2005447"/>
              <a:gd name="connsiteY195" fmla="*/ 58307 h 514191"/>
              <a:gd name="connsiteX196" fmla="*/ 2005447 w 2005447"/>
              <a:gd name="connsiteY196" fmla="*/ 58307 h 514191"/>
              <a:gd name="connsiteX197" fmla="*/ 2005447 w 2005447"/>
              <a:gd name="connsiteY197" fmla="*/ 107832 h 514191"/>
              <a:gd name="connsiteX198" fmla="*/ 1953607 w 2005447"/>
              <a:gd name="connsiteY198" fmla="*/ 107832 h 514191"/>
              <a:gd name="connsiteX199" fmla="*/ 1953607 w 2005447"/>
              <a:gd name="connsiteY199" fmla="*/ 84806 h 514191"/>
              <a:gd name="connsiteX200" fmla="*/ 1793884 w 2005447"/>
              <a:gd name="connsiteY200" fmla="*/ 84806 h 514191"/>
              <a:gd name="connsiteX201" fmla="*/ 1793713 w 2005447"/>
              <a:gd name="connsiteY201" fmla="*/ 81333 h 514191"/>
              <a:gd name="connsiteX202" fmla="*/ 1953435 w 2005447"/>
              <a:gd name="connsiteY202" fmla="*/ 81333 h 514191"/>
              <a:gd name="connsiteX203" fmla="*/ 322666 w 2005447"/>
              <a:gd name="connsiteY203" fmla="*/ 22057 h 514191"/>
              <a:gd name="connsiteX204" fmla="*/ 339818 w 2005447"/>
              <a:gd name="connsiteY204" fmla="*/ 22057 h 514191"/>
              <a:gd name="connsiteX205" fmla="*/ 339818 w 2005447"/>
              <a:gd name="connsiteY205" fmla="*/ 38394 h 514191"/>
              <a:gd name="connsiteX206" fmla="*/ 322666 w 2005447"/>
              <a:gd name="connsiteY206" fmla="*/ 38394 h 514191"/>
              <a:gd name="connsiteX207" fmla="*/ 871526 w 2005447"/>
              <a:gd name="connsiteY207" fmla="*/ 16801 h 514191"/>
              <a:gd name="connsiteX208" fmla="*/ 871526 w 2005447"/>
              <a:gd name="connsiteY208" fmla="*/ 55820 h 514191"/>
              <a:gd name="connsiteX209" fmla="*/ 912517 w 2005447"/>
              <a:gd name="connsiteY209" fmla="*/ 55820 h 514191"/>
              <a:gd name="connsiteX210" fmla="*/ 912517 w 2005447"/>
              <a:gd name="connsiteY210" fmla="*/ 16801 h 514191"/>
              <a:gd name="connsiteX211" fmla="*/ 866166 w 2005447"/>
              <a:gd name="connsiteY211" fmla="*/ 11398 h 514191"/>
              <a:gd name="connsiteX212" fmla="*/ 918135 w 2005447"/>
              <a:gd name="connsiteY212" fmla="*/ 11398 h 514191"/>
              <a:gd name="connsiteX213" fmla="*/ 918135 w 2005447"/>
              <a:gd name="connsiteY213" fmla="*/ 58564 h 514191"/>
              <a:gd name="connsiteX214" fmla="*/ 949607 w 2005447"/>
              <a:gd name="connsiteY214" fmla="*/ 88579 h 514191"/>
              <a:gd name="connsiteX215" fmla="*/ 1121936 w 2005447"/>
              <a:gd name="connsiteY215" fmla="*/ 88579 h 514191"/>
              <a:gd name="connsiteX216" fmla="*/ 1178493 w 2005447"/>
              <a:gd name="connsiteY216" fmla="*/ 143249 h 514191"/>
              <a:gd name="connsiteX217" fmla="*/ 1331826 w 2005447"/>
              <a:gd name="connsiteY217" fmla="*/ 143249 h 514191"/>
              <a:gd name="connsiteX218" fmla="*/ 1331826 w 2005447"/>
              <a:gd name="connsiteY218" fmla="*/ 136817 h 514191"/>
              <a:gd name="connsiteX219" fmla="*/ 1348977 w 2005447"/>
              <a:gd name="connsiteY219" fmla="*/ 136817 h 514191"/>
              <a:gd name="connsiteX220" fmla="*/ 1348977 w 2005447"/>
              <a:gd name="connsiteY220" fmla="*/ 153154 h 514191"/>
              <a:gd name="connsiteX221" fmla="*/ 1331826 w 2005447"/>
              <a:gd name="connsiteY221" fmla="*/ 153154 h 514191"/>
              <a:gd name="connsiteX222" fmla="*/ 1331826 w 2005447"/>
              <a:gd name="connsiteY222" fmla="*/ 146722 h 514191"/>
              <a:gd name="connsiteX223" fmla="*/ 1151093 w 2005447"/>
              <a:gd name="connsiteY223" fmla="*/ 146722 h 514191"/>
              <a:gd name="connsiteX224" fmla="*/ 1150321 w 2005447"/>
              <a:gd name="connsiteY224" fmla="*/ 146722 h 514191"/>
              <a:gd name="connsiteX225" fmla="*/ 1093765 w 2005447"/>
              <a:gd name="connsiteY225" fmla="*/ 92052 h 514191"/>
              <a:gd name="connsiteX226" fmla="*/ 947978 w 2005447"/>
              <a:gd name="connsiteY226" fmla="*/ 92052 h 514191"/>
              <a:gd name="connsiteX227" fmla="*/ 915562 w 2005447"/>
              <a:gd name="connsiteY227" fmla="*/ 60923 h 514191"/>
              <a:gd name="connsiteX228" fmla="*/ 866166 w 2005447"/>
              <a:gd name="connsiteY228" fmla="*/ 60923 h 514191"/>
              <a:gd name="connsiteX229" fmla="*/ 1133254 w 2005447"/>
              <a:gd name="connsiteY229" fmla="*/ 0 h 514191"/>
              <a:gd name="connsiteX230" fmla="*/ 1138279 w 2005447"/>
              <a:gd name="connsiteY230" fmla="*/ 0 h 514191"/>
              <a:gd name="connsiteX231" fmla="*/ 1222872 w 2005447"/>
              <a:gd name="connsiteY231" fmla="*/ 81676 h 514191"/>
              <a:gd name="connsiteX232" fmla="*/ 1273469 w 2005447"/>
              <a:gd name="connsiteY232" fmla="*/ 81676 h 514191"/>
              <a:gd name="connsiteX233" fmla="*/ 1188876 w 2005447"/>
              <a:gd name="connsiteY233" fmla="*/ 0 h 514191"/>
              <a:gd name="connsiteX234" fmla="*/ 1194239 w 2005447"/>
              <a:gd name="connsiteY234" fmla="*/ 0 h 514191"/>
              <a:gd name="connsiteX235" fmla="*/ 1278442 w 2005447"/>
              <a:gd name="connsiteY235" fmla="*/ 81376 h 514191"/>
              <a:gd name="connsiteX236" fmla="*/ 1486618 w 2005447"/>
              <a:gd name="connsiteY236" fmla="*/ 81376 h 514191"/>
              <a:gd name="connsiteX237" fmla="*/ 1486618 w 2005447"/>
              <a:gd name="connsiteY237" fmla="*/ 70828 h 514191"/>
              <a:gd name="connsiteX238" fmla="*/ 1512731 w 2005447"/>
              <a:gd name="connsiteY238" fmla="*/ 70828 h 514191"/>
              <a:gd name="connsiteX239" fmla="*/ 1512731 w 2005447"/>
              <a:gd name="connsiteY239" fmla="*/ 81333 h 514191"/>
              <a:gd name="connsiteX240" fmla="*/ 1762412 w 2005447"/>
              <a:gd name="connsiteY240" fmla="*/ 81333 h 514191"/>
              <a:gd name="connsiteX241" fmla="*/ 1762412 w 2005447"/>
              <a:gd name="connsiteY241" fmla="*/ 84806 h 514191"/>
              <a:gd name="connsiteX242" fmla="*/ 1512731 w 2005447"/>
              <a:gd name="connsiteY242" fmla="*/ 84806 h 514191"/>
              <a:gd name="connsiteX243" fmla="*/ 1512731 w 2005447"/>
              <a:gd name="connsiteY243" fmla="*/ 95569 h 514191"/>
              <a:gd name="connsiteX244" fmla="*/ 1489662 w 2005447"/>
              <a:gd name="connsiteY244" fmla="*/ 95569 h 514191"/>
              <a:gd name="connsiteX245" fmla="*/ 1373076 w 2005447"/>
              <a:gd name="connsiteY245" fmla="*/ 208210 h 514191"/>
              <a:gd name="connsiteX246" fmla="*/ 1120692 w 2005447"/>
              <a:gd name="connsiteY246" fmla="*/ 208210 h 514191"/>
              <a:gd name="connsiteX247" fmla="*/ 1120692 w 2005447"/>
              <a:gd name="connsiteY247" fmla="*/ 231236 h 514191"/>
              <a:gd name="connsiteX248" fmla="*/ 1068595 w 2005447"/>
              <a:gd name="connsiteY248" fmla="*/ 231579 h 514191"/>
              <a:gd name="connsiteX249" fmla="*/ 1068595 w 2005447"/>
              <a:gd name="connsiteY249" fmla="*/ 182098 h 514191"/>
              <a:gd name="connsiteX250" fmla="*/ 1120564 w 2005447"/>
              <a:gd name="connsiteY250" fmla="*/ 182098 h 514191"/>
              <a:gd name="connsiteX251" fmla="*/ 1120564 w 2005447"/>
              <a:gd name="connsiteY251" fmla="*/ 205123 h 514191"/>
              <a:gd name="connsiteX252" fmla="*/ 1371446 w 2005447"/>
              <a:gd name="connsiteY252" fmla="*/ 205123 h 514191"/>
              <a:gd name="connsiteX253" fmla="*/ 1486618 w 2005447"/>
              <a:gd name="connsiteY253" fmla="*/ 93639 h 514191"/>
              <a:gd name="connsiteX254" fmla="*/ 1486618 w 2005447"/>
              <a:gd name="connsiteY254" fmla="*/ 85063 h 514191"/>
              <a:gd name="connsiteX255" fmla="*/ 1221243 w 2005447"/>
              <a:gd name="connsiteY255" fmla="*/ 85063 h 514191"/>
              <a:gd name="connsiteX256" fmla="*/ 643478 w 2005447"/>
              <a:gd name="connsiteY256" fmla="*/ 0 h 514191"/>
              <a:gd name="connsiteX257" fmla="*/ 648499 w 2005447"/>
              <a:gd name="connsiteY257" fmla="*/ 0 h 514191"/>
              <a:gd name="connsiteX258" fmla="*/ 612711 w 2005447"/>
              <a:gd name="connsiteY258" fmla="*/ 34509 h 514191"/>
              <a:gd name="connsiteX259" fmla="*/ 790871 w 2005447"/>
              <a:gd name="connsiteY259" fmla="*/ 34509 h 514191"/>
              <a:gd name="connsiteX260" fmla="*/ 790871 w 2005447"/>
              <a:gd name="connsiteY260" fmla="*/ 11527 h 514191"/>
              <a:gd name="connsiteX261" fmla="*/ 842840 w 2005447"/>
              <a:gd name="connsiteY261" fmla="*/ 11527 h 514191"/>
              <a:gd name="connsiteX262" fmla="*/ 842840 w 2005447"/>
              <a:gd name="connsiteY262" fmla="*/ 60837 h 514191"/>
              <a:gd name="connsiteX263" fmla="*/ 818656 w 2005447"/>
              <a:gd name="connsiteY263" fmla="*/ 60837 h 514191"/>
              <a:gd name="connsiteX264" fmla="*/ 818656 w 2005447"/>
              <a:gd name="connsiteY264" fmla="*/ 138018 h 514191"/>
              <a:gd name="connsiteX265" fmla="*/ 693366 w 2005447"/>
              <a:gd name="connsiteY265" fmla="*/ 258078 h 514191"/>
              <a:gd name="connsiteX266" fmla="*/ 693366 w 2005447"/>
              <a:gd name="connsiteY266" fmla="*/ 278917 h 514191"/>
              <a:gd name="connsiteX267" fmla="*/ 716478 w 2005447"/>
              <a:gd name="connsiteY267" fmla="*/ 278917 h 514191"/>
              <a:gd name="connsiteX268" fmla="*/ 850387 w 2005447"/>
              <a:gd name="connsiteY268" fmla="*/ 150710 h 514191"/>
              <a:gd name="connsiteX269" fmla="*/ 958226 w 2005447"/>
              <a:gd name="connsiteY269" fmla="*/ 150710 h 514191"/>
              <a:gd name="connsiteX270" fmla="*/ 990814 w 2005447"/>
              <a:gd name="connsiteY270" fmla="*/ 181755 h 514191"/>
              <a:gd name="connsiteX271" fmla="*/ 1040167 w 2005447"/>
              <a:gd name="connsiteY271" fmla="*/ 181755 h 514191"/>
              <a:gd name="connsiteX272" fmla="*/ 1040167 w 2005447"/>
              <a:gd name="connsiteY272" fmla="*/ 231279 h 514191"/>
              <a:gd name="connsiteX273" fmla="*/ 988198 w 2005447"/>
              <a:gd name="connsiteY273" fmla="*/ 231279 h 514191"/>
              <a:gd name="connsiteX274" fmla="*/ 988198 w 2005447"/>
              <a:gd name="connsiteY274" fmla="*/ 208168 h 514191"/>
              <a:gd name="connsiteX275" fmla="*/ 907758 w 2005447"/>
              <a:gd name="connsiteY275" fmla="*/ 208168 h 514191"/>
              <a:gd name="connsiteX276" fmla="*/ 907758 w 2005447"/>
              <a:gd name="connsiteY276" fmla="*/ 212970 h 514191"/>
              <a:gd name="connsiteX277" fmla="*/ 894037 w 2005447"/>
              <a:gd name="connsiteY277" fmla="*/ 212970 h 514191"/>
              <a:gd name="connsiteX278" fmla="*/ 894037 w 2005447"/>
              <a:gd name="connsiteY278" fmla="*/ 199892 h 514191"/>
              <a:gd name="connsiteX279" fmla="*/ 907758 w 2005447"/>
              <a:gd name="connsiteY279" fmla="*/ 199892 h 514191"/>
              <a:gd name="connsiteX280" fmla="*/ 907758 w 2005447"/>
              <a:gd name="connsiteY280" fmla="*/ 204694 h 514191"/>
              <a:gd name="connsiteX281" fmla="*/ 988370 w 2005447"/>
              <a:gd name="connsiteY281" fmla="*/ 204694 h 514191"/>
              <a:gd name="connsiteX282" fmla="*/ 988370 w 2005447"/>
              <a:gd name="connsiteY282" fmla="*/ 184156 h 514191"/>
              <a:gd name="connsiteX283" fmla="*/ 956897 w 2005447"/>
              <a:gd name="connsiteY283" fmla="*/ 154141 h 514191"/>
              <a:gd name="connsiteX284" fmla="*/ 895709 w 2005447"/>
              <a:gd name="connsiteY284" fmla="*/ 154141 h 514191"/>
              <a:gd name="connsiteX285" fmla="*/ 765316 w 2005447"/>
              <a:gd name="connsiteY285" fmla="*/ 278917 h 514191"/>
              <a:gd name="connsiteX286" fmla="*/ 885376 w 2005447"/>
              <a:gd name="connsiteY286" fmla="*/ 278917 h 514191"/>
              <a:gd name="connsiteX287" fmla="*/ 885376 w 2005447"/>
              <a:gd name="connsiteY287" fmla="*/ 282433 h 514191"/>
              <a:gd name="connsiteX288" fmla="*/ 693366 w 2005447"/>
              <a:gd name="connsiteY288" fmla="*/ 282433 h 514191"/>
              <a:gd name="connsiteX289" fmla="*/ 693366 w 2005447"/>
              <a:gd name="connsiteY289" fmla="*/ 305501 h 514191"/>
              <a:gd name="connsiteX290" fmla="*/ 641526 w 2005447"/>
              <a:gd name="connsiteY290" fmla="*/ 305501 h 514191"/>
              <a:gd name="connsiteX291" fmla="*/ 641526 w 2005447"/>
              <a:gd name="connsiteY291" fmla="*/ 256192 h 514191"/>
              <a:gd name="connsiteX292" fmla="*/ 690622 w 2005447"/>
              <a:gd name="connsiteY292" fmla="*/ 256192 h 514191"/>
              <a:gd name="connsiteX293" fmla="*/ 814969 w 2005447"/>
              <a:gd name="connsiteY293" fmla="*/ 136989 h 514191"/>
              <a:gd name="connsiteX294" fmla="*/ 814969 w 2005447"/>
              <a:gd name="connsiteY294" fmla="*/ 61266 h 514191"/>
              <a:gd name="connsiteX295" fmla="*/ 790828 w 2005447"/>
              <a:gd name="connsiteY295" fmla="*/ 61266 h 514191"/>
              <a:gd name="connsiteX296" fmla="*/ 790828 w 2005447"/>
              <a:gd name="connsiteY296" fmla="*/ 38240 h 514191"/>
              <a:gd name="connsiteX297" fmla="*/ 539946 w 2005447"/>
              <a:gd name="connsiteY297" fmla="*/ 38240 h 514191"/>
              <a:gd name="connsiteX298" fmla="*/ 477816 w 2005447"/>
              <a:gd name="connsiteY298" fmla="*/ 98270 h 514191"/>
              <a:gd name="connsiteX299" fmla="*/ 477816 w 2005447"/>
              <a:gd name="connsiteY299" fmla="*/ 120738 h 514191"/>
              <a:gd name="connsiteX300" fmla="*/ 451831 w 2005447"/>
              <a:gd name="connsiteY300" fmla="*/ 120738 h 514191"/>
              <a:gd name="connsiteX301" fmla="*/ 451831 w 2005447"/>
              <a:gd name="connsiteY301" fmla="*/ 110104 h 514191"/>
              <a:gd name="connsiteX302" fmla="*/ 187957 w 2005447"/>
              <a:gd name="connsiteY302" fmla="*/ 110104 h 514191"/>
              <a:gd name="connsiteX303" fmla="*/ 130071 w 2005447"/>
              <a:gd name="connsiteY303" fmla="*/ 165846 h 514191"/>
              <a:gd name="connsiteX304" fmla="*/ 130071 w 2005447"/>
              <a:gd name="connsiteY304" fmla="*/ 179739 h 514191"/>
              <a:gd name="connsiteX305" fmla="*/ 112791 w 2005447"/>
              <a:gd name="connsiteY305" fmla="*/ 179739 h 514191"/>
              <a:gd name="connsiteX306" fmla="*/ 112791 w 2005447"/>
              <a:gd name="connsiteY306" fmla="*/ 163402 h 514191"/>
              <a:gd name="connsiteX307" fmla="*/ 127370 w 2005447"/>
              <a:gd name="connsiteY307" fmla="*/ 163402 h 514191"/>
              <a:gd name="connsiteX308" fmla="*/ 186499 w 2005447"/>
              <a:gd name="connsiteY308" fmla="*/ 106374 h 514191"/>
              <a:gd name="connsiteX309" fmla="*/ 451874 w 2005447"/>
              <a:gd name="connsiteY309" fmla="*/ 106374 h 514191"/>
              <a:gd name="connsiteX310" fmla="*/ 451874 w 2005447"/>
              <a:gd name="connsiteY310" fmla="*/ 95740 h 514191"/>
              <a:gd name="connsiteX311" fmla="*/ 475114 w 2005447"/>
              <a:gd name="connsiteY311" fmla="*/ 95740 h 514191"/>
              <a:gd name="connsiteX312" fmla="*/ 538489 w 2005447"/>
              <a:gd name="connsiteY312" fmla="*/ 34509 h 514191"/>
              <a:gd name="connsiteX313" fmla="*/ 607609 w 2005447"/>
              <a:gd name="connsiteY313" fmla="*/ 34509 h 514191"/>
              <a:gd name="connsiteX314" fmla="*/ 464390 w 2005447"/>
              <a:gd name="connsiteY314" fmla="*/ 0 h 514191"/>
              <a:gd name="connsiteX315" fmla="*/ 469867 w 2005447"/>
              <a:gd name="connsiteY315" fmla="*/ 0 h 514191"/>
              <a:gd name="connsiteX316" fmla="*/ 440382 w 2005447"/>
              <a:gd name="connsiteY316" fmla="*/ 28292 h 514191"/>
              <a:gd name="connsiteX317" fmla="*/ 465423 w 2005447"/>
              <a:gd name="connsiteY317" fmla="*/ 28292 h 514191"/>
              <a:gd name="connsiteX318" fmla="*/ 494921 w 2005447"/>
              <a:gd name="connsiteY318" fmla="*/ 0 h 514191"/>
              <a:gd name="connsiteX319" fmla="*/ 499862 w 2005447"/>
              <a:gd name="connsiteY319" fmla="*/ 0 h 514191"/>
              <a:gd name="connsiteX320" fmla="*/ 466839 w 2005447"/>
              <a:gd name="connsiteY320" fmla="*/ 31680 h 514191"/>
              <a:gd name="connsiteX321" fmla="*/ 350338 w 2005447"/>
              <a:gd name="connsiteY321" fmla="*/ 31680 h 514191"/>
              <a:gd name="connsiteX322" fmla="*/ 350338 w 2005447"/>
              <a:gd name="connsiteY322" fmla="*/ 28249 h 514191"/>
              <a:gd name="connsiteX323" fmla="*/ 434937 w 2005447"/>
              <a:gd name="connsiteY323" fmla="*/ 28249 h 514191"/>
              <a:gd name="connsiteX324" fmla="*/ 185173 w 2005447"/>
              <a:gd name="connsiteY324" fmla="*/ 0 h 514191"/>
              <a:gd name="connsiteX325" fmla="*/ 190392 w 2005447"/>
              <a:gd name="connsiteY325" fmla="*/ 0 h 514191"/>
              <a:gd name="connsiteX326" fmla="*/ 160986 w 2005447"/>
              <a:gd name="connsiteY326" fmla="*/ 28292 h 514191"/>
              <a:gd name="connsiteX327" fmla="*/ 312090 w 2005447"/>
              <a:gd name="connsiteY327" fmla="*/ 28292 h 514191"/>
              <a:gd name="connsiteX328" fmla="*/ 312090 w 2005447"/>
              <a:gd name="connsiteY328" fmla="*/ 31723 h 514191"/>
              <a:gd name="connsiteX329" fmla="*/ 157385 w 2005447"/>
              <a:gd name="connsiteY329" fmla="*/ 31723 h 514191"/>
              <a:gd name="connsiteX330" fmla="*/ 101042 w 2005447"/>
              <a:gd name="connsiteY330" fmla="*/ 85878 h 514191"/>
              <a:gd name="connsiteX331" fmla="*/ 100485 w 2005447"/>
              <a:gd name="connsiteY331" fmla="*/ 86392 h 514191"/>
              <a:gd name="connsiteX332" fmla="*/ 0 w 2005447"/>
              <a:gd name="connsiteY332" fmla="*/ 86392 h 514191"/>
              <a:gd name="connsiteX333" fmla="*/ 0 w 2005447"/>
              <a:gd name="connsiteY333" fmla="*/ 82962 h 514191"/>
              <a:gd name="connsiteX334" fmla="*/ 98898 w 2005447"/>
              <a:gd name="connsiteY334" fmla="*/ 82962 h 514191"/>
              <a:gd name="connsiteX335" fmla="*/ 111822 w 2005447"/>
              <a:gd name="connsiteY335" fmla="*/ 0 h 514191"/>
              <a:gd name="connsiteX336" fmla="*/ 116390 w 2005447"/>
              <a:gd name="connsiteY336" fmla="*/ 0 h 514191"/>
              <a:gd name="connsiteX337" fmla="*/ 83762 w 2005447"/>
              <a:gd name="connsiteY337" fmla="*/ 31508 h 514191"/>
              <a:gd name="connsiteX338" fmla="*/ 0 w 2005447"/>
              <a:gd name="connsiteY338" fmla="*/ 31508 h 514191"/>
              <a:gd name="connsiteX339" fmla="*/ 0 w 2005447"/>
              <a:gd name="connsiteY339" fmla="*/ 28378 h 514191"/>
              <a:gd name="connsiteX340" fmla="*/ 82433 w 2005447"/>
              <a:gd name="connsiteY340" fmla="*/ 28378 h 514191"/>
            </a:gdLst>
            <a:rect l="l" t="t" r="r" b="b"/>
            <a:pathLst>
              <a:path w="2005447" h="514191">
                <a:moveTo>
                  <a:pt x="509460" y="387014"/>
                </a:moveTo>
                <a:lnTo>
                  <a:pt x="613783" y="487735"/>
                </a:lnTo>
                <a:lnTo>
                  <a:pt x="646199" y="487735"/>
                </a:lnTo>
                <a:lnTo>
                  <a:pt x="541961" y="387014"/>
                </a:lnTo>
                <a:close/>
                <a:moveTo>
                  <a:pt x="737387" y="377606"/>
                </a:moveTo>
                <a:lnTo>
                  <a:pt x="754538" y="377606"/>
                </a:lnTo>
                <a:lnTo>
                  <a:pt x="754538" y="393942"/>
                </a:lnTo>
                <a:lnTo>
                  <a:pt x="737387" y="393942"/>
                </a:lnTo>
                <a:close/>
                <a:moveTo>
                  <a:pt x="724967" y="366046"/>
                </a:moveTo>
                <a:lnTo>
                  <a:pt x="724967" y="405066"/>
                </a:lnTo>
                <a:lnTo>
                  <a:pt x="765916" y="405066"/>
                </a:lnTo>
                <a:lnTo>
                  <a:pt x="765916" y="366046"/>
                </a:lnTo>
                <a:close/>
                <a:moveTo>
                  <a:pt x="346050" y="331529"/>
                </a:moveTo>
                <a:lnTo>
                  <a:pt x="394974" y="378524"/>
                </a:lnTo>
                <a:lnTo>
                  <a:pt x="406123" y="378524"/>
                </a:lnTo>
                <a:lnTo>
                  <a:pt x="406123" y="383369"/>
                </a:lnTo>
                <a:lnTo>
                  <a:pt x="641483" y="383798"/>
                </a:lnTo>
                <a:lnTo>
                  <a:pt x="641483" y="360815"/>
                </a:lnTo>
                <a:lnTo>
                  <a:pt x="693494" y="360815"/>
                </a:lnTo>
                <a:lnTo>
                  <a:pt x="693494" y="410168"/>
                </a:lnTo>
                <a:lnTo>
                  <a:pt x="641483" y="410168"/>
                </a:lnTo>
                <a:lnTo>
                  <a:pt x="641483" y="387099"/>
                </a:lnTo>
                <a:lnTo>
                  <a:pt x="546893" y="387099"/>
                </a:lnTo>
                <a:lnTo>
                  <a:pt x="651001" y="487735"/>
                </a:lnTo>
                <a:lnTo>
                  <a:pt x="864322" y="487735"/>
                </a:lnTo>
                <a:lnTo>
                  <a:pt x="864322" y="464710"/>
                </a:lnTo>
                <a:lnTo>
                  <a:pt x="916333" y="464710"/>
                </a:lnTo>
                <a:lnTo>
                  <a:pt x="916333" y="514191"/>
                </a:lnTo>
                <a:lnTo>
                  <a:pt x="864493" y="514191"/>
                </a:lnTo>
                <a:lnTo>
                  <a:pt x="864493" y="491165"/>
                </a:lnTo>
                <a:lnTo>
                  <a:pt x="612111" y="491165"/>
                </a:lnTo>
                <a:lnTo>
                  <a:pt x="504357" y="387014"/>
                </a:lnTo>
                <a:lnTo>
                  <a:pt x="406294" y="387014"/>
                </a:lnTo>
                <a:lnTo>
                  <a:pt x="406294" y="391773"/>
                </a:lnTo>
                <a:lnTo>
                  <a:pt x="392573" y="391773"/>
                </a:lnTo>
                <a:lnTo>
                  <a:pt x="392573" y="381139"/>
                </a:lnTo>
                <a:lnTo>
                  <a:pt x="343478" y="333973"/>
                </a:lnTo>
                <a:close/>
                <a:moveTo>
                  <a:pt x="1209108" y="282433"/>
                </a:moveTo>
                <a:lnTo>
                  <a:pt x="1104185" y="383841"/>
                </a:lnTo>
                <a:lnTo>
                  <a:pt x="1142646" y="383841"/>
                </a:lnTo>
                <a:lnTo>
                  <a:pt x="1225959" y="303358"/>
                </a:lnTo>
                <a:lnTo>
                  <a:pt x="1225959" y="282433"/>
                </a:lnTo>
                <a:close/>
                <a:moveTo>
                  <a:pt x="894536" y="274397"/>
                </a:moveTo>
                <a:lnTo>
                  <a:pt x="908257" y="274397"/>
                </a:lnTo>
                <a:lnTo>
                  <a:pt x="908257" y="287475"/>
                </a:lnTo>
                <a:lnTo>
                  <a:pt x="894536" y="287475"/>
                </a:lnTo>
                <a:close/>
                <a:moveTo>
                  <a:pt x="113419" y="254201"/>
                </a:moveTo>
                <a:lnTo>
                  <a:pt x="130571" y="254201"/>
                </a:lnTo>
                <a:lnTo>
                  <a:pt x="130571" y="270538"/>
                </a:lnTo>
                <a:lnTo>
                  <a:pt x="113419" y="270538"/>
                </a:lnTo>
                <a:close/>
                <a:moveTo>
                  <a:pt x="101000" y="242470"/>
                </a:moveTo>
                <a:lnTo>
                  <a:pt x="101000" y="281490"/>
                </a:lnTo>
                <a:lnTo>
                  <a:pt x="141991" y="281490"/>
                </a:lnTo>
                <a:lnTo>
                  <a:pt x="141991" y="242470"/>
                </a:lnTo>
                <a:close/>
                <a:moveTo>
                  <a:pt x="1005763" y="198417"/>
                </a:moveTo>
                <a:lnTo>
                  <a:pt x="1022915" y="198417"/>
                </a:lnTo>
                <a:lnTo>
                  <a:pt x="1022915" y="214753"/>
                </a:lnTo>
                <a:lnTo>
                  <a:pt x="1005763" y="214753"/>
                </a:lnTo>
                <a:close/>
                <a:moveTo>
                  <a:pt x="654845" y="197559"/>
                </a:moveTo>
                <a:lnTo>
                  <a:pt x="680873" y="197559"/>
                </a:lnTo>
                <a:lnTo>
                  <a:pt x="680873" y="222300"/>
                </a:lnTo>
                <a:lnTo>
                  <a:pt x="654845" y="222300"/>
                </a:lnTo>
                <a:lnTo>
                  <a:pt x="654845" y="211666"/>
                </a:lnTo>
                <a:lnTo>
                  <a:pt x="587569" y="211666"/>
                </a:lnTo>
                <a:lnTo>
                  <a:pt x="472784" y="322593"/>
                </a:lnTo>
                <a:lnTo>
                  <a:pt x="339560" y="322593"/>
                </a:lnTo>
                <a:lnTo>
                  <a:pt x="339560" y="327438"/>
                </a:lnTo>
                <a:lnTo>
                  <a:pt x="325839" y="327438"/>
                </a:lnTo>
                <a:lnTo>
                  <a:pt x="325839" y="314360"/>
                </a:lnTo>
                <a:lnTo>
                  <a:pt x="339560" y="314360"/>
                </a:lnTo>
                <a:lnTo>
                  <a:pt x="339560" y="319162"/>
                </a:lnTo>
                <a:lnTo>
                  <a:pt x="471240" y="319162"/>
                </a:lnTo>
                <a:lnTo>
                  <a:pt x="586026" y="208193"/>
                </a:lnTo>
                <a:lnTo>
                  <a:pt x="654845" y="208193"/>
                </a:lnTo>
                <a:close/>
                <a:moveTo>
                  <a:pt x="40713" y="188100"/>
                </a:moveTo>
                <a:lnTo>
                  <a:pt x="66697" y="188100"/>
                </a:lnTo>
                <a:lnTo>
                  <a:pt x="66697" y="212885"/>
                </a:lnTo>
                <a:lnTo>
                  <a:pt x="40713" y="212885"/>
                </a:lnTo>
                <a:lnTo>
                  <a:pt x="40713" y="202207"/>
                </a:lnTo>
                <a:lnTo>
                  <a:pt x="0" y="202207"/>
                </a:lnTo>
                <a:lnTo>
                  <a:pt x="0" y="198778"/>
                </a:lnTo>
                <a:lnTo>
                  <a:pt x="40713" y="198778"/>
                </a:lnTo>
                <a:close/>
                <a:moveTo>
                  <a:pt x="993515" y="186985"/>
                </a:moveTo>
                <a:lnTo>
                  <a:pt x="993515" y="226005"/>
                </a:lnTo>
                <a:lnTo>
                  <a:pt x="1034507" y="226005"/>
                </a:lnTo>
                <a:lnTo>
                  <a:pt x="1034507" y="186985"/>
                </a:lnTo>
                <a:close/>
                <a:moveTo>
                  <a:pt x="851930" y="154141"/>
                </a:moveTo>
                <a:lnTo>
                  <a:pt x="721580" y="278917"/>
                </a:lnTo>
                <a:lnTo>
                  <a:pt x="760170" y="278917"/>
                </a:lnTo>
                <a:lnTo>
                  <a:pt x="890521" y="154141"/>
                </a:lnTo>
                <a:close/>
                <a:moveTo>
                  <a:pt x="552553" y="140205"/>
                </a:moveTo>
                <a:lnTo>
                  <a:pt x="428462" y="260265"/>
                </a:lnTo>
                <a:lnTo>
                  <a:pt x="456033" y="260265"/>
                </a:lnTo>
                <a:lnTo>
                  <a:pt x="580167" y="140205"/>
                </a:lnTo>
                <a:close/>
                <a:moveTo>
                  <a:pt x="1751649" y="132573"/>
                </a:moveTo>
                <a:lnTo>
                  <a:pt x="1803618" y="132573"/>
                </a:lnTo>
                <a:lnTo>
                  <a:pt x="1803618" y="181926"/>
                </a:lnTo>
                <a:lnTo>
                  <a:pt x="1751649" y="181926"/>
                </a:lnTo>
                <a:lnTo>
                  <a:pt x="1751649" y="158900"/>
                </a:lnTo>
                <a:lnTo>
                  <a:pt x="1643423" y="158900"/>
                </a:lnTo>
                <a:lnTo>
                  <a:pt x="1643423" y="169491"/>
                </a:lnTo>
                <a:lnTo>
                  <a:pt x="1617439" y="169491"/>
                </a:lnTo>
                <a:lnTo>
                  <a:pt x="1617439" y="158857"/>
                </a:lnTo>
                <a:lnTo>
                  <a:pt x="1538801" y="158857"/>
                </a:lnTo>
                <a:lnTo>
                  <a:pt x="1411108" y="282304"/>
                </a:lnTo>
                <a:lnTo>
                  <a:pt x="1277927" y="282304"/>
                </a:lnTo>
                <a:lnTo>
                  <a:pt x="1277927" y="305330"/>
                </a:lnTo>
                <a:lnTo>
                  <a:pt x="1228875" y="305330"/>
                </a:lnTo>
                <a:lnTo>
                  <a:pt x="1144704" y="386799"/>
                </a:lnTo>
                <a:lnTo>
                  <a:pt x="1144190" y="387314"/>
                </a:lnTo>
                <a:lnTo>
                  <a:pt x="771447" y="387314"/>
                </a:lnTo>
                <a:lnTo>
                  <a:pt x="771361" y="410340"/>
                </a:lnTo>
                <a:lnTo>
                  <a:pt x="719350" y="410340"/>
                </a:lnTo>
                <a:lnTo>
                  <a:pt x="719350" y="360815"/>
                </a:lnTo>
                <a:lnTo>
                  <a:pt x="771361" y="360815"/>
                </a:lnTo>
                <a:lnTo>
                  <a:pt x="771361" y="383755"/>
                </a:lnTo>
                <a:lnTo>
                  <a:pt x="1098996" y="383755"/>
                </a:lnTo>
                <a:lnTo>
                  <a:pt x="1203920" y="282347"/>
                </a:lnTo>
                <a:lnTo>
                  <a:pt x="916334" y="282347"/>
                </a:lnTo>
                <a:lnTo>
                  <a:pt x="916334" y="278917"/>
                </a:lnTo>
                <a:lnTo>
                  <a:pt x="1225788" y="278917"/>
                </a:lnTo>
                <a:lnTo>
                  <a:pt x="1225788" y="255891"/>
                </a:lnTo>
                <a:lnTo>
                  <a:pt x="1277756" y="255891"/>
                </a:lnTo>
                <a:lnTo>
                  <a:pt x="1277756" y="278917"/>
                </a:lnTo>
                <a:lnTo>
                  <a:pt x="1409436" y="278917"/>
                </a:lnTo>
                <a:lnTo>
                  <a:pt x="1537300" y="155556"/>
                </a:lnTo>
                <a:lnTo>
                  <a:pt x="1617439" y="155556"/>
                </a:lnTo>
                <a:lnTo>
                  <a:pt x="1617439" y="144922"/>
                </a:lnTo>
                <a:lnTo>
                  <a:pt x="1643423" y="144922"/>
                </a:lnTo>
                <a:lnTo>
                  <a:pt x="1643423" y="155598"/>
                </a:lnTo>
                <a:lnTo>
                  <a:pt x="1751649" y="155598"/>
                </a:lnTo>
                <a:close/>
                <a:moveTo>
                  <a:pt x="0" y="130858"/>
                </a:moveTo>
                <a:lnTo>
                  <a:pt x="15886" y="130858"/>
                </a:lnTo>
                <a:lnTo>
                  <a:pt x="15886" y="147195"/>
                </a:lnTo>
                <a:lnTo>
                  <a:pt x="0" y="147195"/>
                </a:lnTo>
                <a:close/>
                <a:moveTo>
                  <a:pt x="646843" y="119066"/>
                </a:moveTo>
                <a:lnTo>
                  <a:pt x="646843" y="158085"/>
                </a:lnTo>
                <a:lnTo>
                  <a:pt x="687834" y="158085"/>
                </a:lnTo>
                <a:lnTo>
                  <a:pt x="687834" y="119066"/>
                </a:lnTo>
                <a:close/>
                <a:moveTo>
                  <a:pt x="641397" y="114007"/>
                </a:moveTo>
                <a:lnTo>
                  <a:pt x="693366" y="114007"/>
                </a:lnTo>
                <a:lnTo>
                  <a:pt x="693366" y="163231"/>
                </a:lnTo>
                <a:lnTo>
                  <a:pt x="641311" y="163231"/>
                </a:lnTo>
                <a:lnTo>
                  <a:pt x="641311" y="140205"/>
                </a:lnTo>
                <a:lnTo>
                  <a:pt x="585226" y="140205"/>
                </a:lnTo>
                <a:lnTo>
                  <a:pt x="457534" y="263610"/>
                </a:lnTo>
                <a:lnTo>
                  <a:pt x="284176" y="263610"/>
                </a:lnTo>
                <a:lnTo>
                  <a:pt x="284176" y="272185"/>
                </a:lnTo>
                <a:lnTo>
                  <a:pt x="319851" y="306488"/>
                </a:lnTo>
                <a:lnTo>
                  <a:pt x="317279" y="308932"/>
                </a:lnTo>
                <a:lnTo>
                  <a:pt x="281347" y="274630"/>
                </a:lnTo>
                <a:lnTo>
                  <a:pt x="258149" y="274630"/>
                </a:lnTo>
                <a:lnTo>
                  <a:pt x="258149" y="263867"/>
                </a:lnTo>
                <a:lnTo>
                  <a:pt x="147437" y="263867"/>
                </a:lnTo>
                <a:lnTo>
                  <a:pt x="147437" y="286892"/>
                </a:lnTo>
                <a:lnTo>
                  <a:pt x="95468" y="286892"/>
                </a:lnTo>
                <a:lnTo>
                  <a:pt x="95468" y="263867"/>
                </a:lnTo>
                <a:lnTo>
                  <a:pt x="0" y="263867"/>
                </a:lnTo>
                <a:lnTo>
                  <a:pt x="0" y="260479"/>
                </a:lnTo>
                <a:lnTo>
                  <a:pt x="95383" y="260479"/>
                </a:lnTo>
                <a:lnTo>
                  <a:pt x="95383" y="237454"/>
                </a:lnTo>
                <a:lnTo>
                  <a:pt x="144779" y="237454"/>
                </a:lnTo>
                <a:lnTo>
                  <a:pt x="206867" y="177424"/>
                </a:lnTo>
                <a:lnTo>
                  <a:pt x="366460" y="177424"/>
                </a:lnTo>
                <a:lnTo>
                  <a:pt x="366460" y="170949"/>
                </a:lnTo>
                <a:lnTo>
                  <a:pt x="383612" y="170949"/>
                </a:lnTo>
                <a:lnTo>
                  <a:pt x="383612" y="187286"/>
                </a:lnTo>
                <a:lnTo>
                  <a:pt x="366460" y="187286"/>
                </a:lnTo>
                <a:lnTo>
                  <a:pt x="366460" y="180854"/>
                </a:lnTo>
                <a:lnTo>
                  <a:pt x="208367" y="180854"/>
                </a:lnTo>
                <a:lnTo>
                  <a:pt x="147352" y="239855"/>
                </a:lnTo>
                <a:lnTo>
                  <a:pt x="147352" y="260436"/>
                </a:lnTo>
                <a:lnTo>
                  <a:pt x="258063" y="260436"/>
                </a:lnTo>
                <a:lnTo>
                  <a:pt x="258063" y="249760"/>
                </a:lnTo>
                <a:lnTo>
                  <a:pt x="284091" y="249760"/>
                </a:lnTo>
                <a:lnTo>
                  <a:pt x="284091" y="260436"/>
                </a:lnTo>
                <a:lnTo>
                  <a:pt x="423232" y="260436"/>
                </a:lnTo>
                <a:lnTo>
                  <a:pt x="551095" y="137032"/>
                </a:lnTo>
                <a:lnTo>
                  <a:pt x="641397" y="137032"/>
                </a:lnTo>
                <a:close/>
                <a:moveTo>
                  <a:pt x="1098739" y="91838"/>
                </a:moveTo>
                <a:lnTo>
                  <a:pt x="1151737" y="143292"/>
                </a:lnTo>
                <a:lnTo>
                  <a:pt x="1173176" y="143292"/>
                </a:lnTo>
                <a:lnTo>
                  <a:pt x="1120178" y="91838"/>
                </a:lnTo>
                <a:close/>
                <a:moveTo>
                  <a:pt x="1971558" y="75098"/>
                </a:moveTo>
                <a:lnTo>
                  <a:pt x="1988709" y="75098"/>
                </a:lnTo>
                <a:lnTo>
                  <a:pt x="1988709" y="91435"/>
                </a:lnTo>
                <a:lnTo>
                  <a:pt x="1971558" y="91435"/>
                </a:lnTo>
                <a:close/>
                <a:moveTo>
                  <a:pt x="1769600" y="75098"/>
                </a:moveTo>
                <a:lnTo>
                  <a:pt x="1786751" y="75098"/>
                </a:lnTo>
                <a:lnTo>
                  <a:pt x="1786751" y="91435"/>
                </a:lnTo>
                <a:lnTo>
                  <a:pt x="1769600" y="91435"/>
                </a:lnTo>
                <a:close/>
                <a:moveTo>
                  <a:pt x="1959138" y="63367"/>
                </a:moveTo>
                <a:lnTo>
                  <a:pt x="1959138" y="102386"/>
                </a:lnTo>
                <a:lnTo>
                  <a:pt x="2000087" y="102386"/>
                </a:lnTo>
                <a:lnTo>
                  <a:pt x="2000087" y="63367"/>
                </a:lnTo>
                <a:close/>
                <a:moveTo>
                  <a:pt x="1953435" y="58307"/>
                </a:moveTo>
                <a:lnTo>
                  <a:pt x="2005447" y="58307"/>
                </a:lnTo>
                <a:lnTo>
                  <a:pt x="2005447" y="107832"/>
                </a:lnTo>
                <a:lnTo>
                  <a:pt x="1953607" y="107832"/>
                </a:lnTo>
                <a:lnTo>
                  <a:pt x="1953607" y="84806"/>
                </a:lnTo>
                <a:lnTo>
                  <a:pt x="1793884" y="84806"/>
                </a:lnTo>
                <a:lnTo>
                  <a:pt x="1793713" y="81333"/>
                </a:lnTo>
                <a:lnTo>
                  <a:pt x="1953435" y="81333"/>
                </a:lnTo>
                <a:close/>
                <a:moveTo>
                  <a:pt x="322666" y="22057"/>
                </a:moveTo>
                <a:lnTo>
                  <a:pt x="339818" y="22057"/>
                </a:lnTo>
                <a:lnTo>
                  <a:pt x="339818" y="38394"/>
                </a:lnTo>
                <a:lnTo>
                  <a:pt x="322666" y="38394"/>
                </a:lnTo>
                <a:close/>
                <a:moveTo>
                  <a:pt x="871526" y="16801"/>
                </a:moveTo>
                <a:lnTo>
                  <a:pt x="871526" y="55820"/>
                </a:lnTo>
                <a:lnTo>
                  <a:pt x="912517" y="55820"/>
                </a:lnTo>
                <a:lnTo>
                  <a:pt x="912517" y="16801"/>
                </a:lnTo>
                <a:close/>
                <a:moveTo>
                  <a:pt x="866166" y="11398"/>
                </a:moveTo>
                <a:lnTo>
                  <a:pt x="918135" y="11398"/>
                </a:lnTo>
                <a:lnTo>
                  <a:pt x="918135" y="58564"/>
                </a:lnTo>
                <a:lnTo>
                  <a:pt x="949607" y="88579"/>
                </a:lnTo>
                <a:lnTo>
                  <a:pt x="1121936" y="88579"/>
                </a:lnTo>
                <a:lnTo>
                  <a:pt x="1178493" y="143249"/>
                </a:lnTo>
                <a:lnTo>
                  <a:pt x="1331826" y="143249"/>
                </a:lnTo>
                <a:lnTo>
                  <a:pt x="1331826" y="136817"/>
                </a:lnTo>
                <a:lnTo>
                  <a:pt x="1348977" y="136817"/>
                </a:lnTo>
                <a:lnTo>
                  <a:pt x="1348977" y="153154"/>
                </a:lnTo>
                <a:lnTo>
                  <a:pt x="1331826" y="153154"/>
                </a:lnTo>
                <a:lnTo>
                  <a:pt x="1331826" y="146722"/>
                </a:lnTo>
                <a:lnTo>
                  <a:pt x="1151093" y="146722"/>
                </a:lnTo>
                <a:lnTo>
                  <a:pt x="1150321" y="146722"/>
                </a:lnTo>
                <a:lnTo>
                  <a:pt x="1093765" y="92052"/>
                </a:lnTo>
                <a:lnTo>
                  <a:pt x="947978" y="92052"/>
                </a:lnTo>
                <a:lnTo>
                  <a:pt x="915562" y="60923"/>
                </a:lnTo>
                <a:lnTo>
                  <a:pt x="866166" y="60923"/>
                </a:lnTo>
                <a:close/>
                <a:moveTo>
                  <a:pt x="1133254" y="0"/>
                </a:moveTo>
                <a:lnTo>
                  <a:pt x="1138279" y="0"/>
                </a:lnTo>
                <a:lnTo>
                  <a:pt x="1222872" y="81676"/>
                </a:lnTo>
                <a:lnTo>
                  <a:pt x="1273469" y="81676"/>
                </a:lnTo>
                <a:lnTo>
                  <a:pt x="1188876" y="0"/>
                </a:lnTo>
                <a:lnTo>
                  <a:pt x="1194239" y="0"/>
                </a:lnTo>
                <a:lnTo>
                  <a:pt x="1278442" y="81376"/>
                </a:lnTo>
                <a:lnTo>
                  <a:pt x="1486618" y="81376"/>
                </a:lnTo>
                <a:lnTo>
                  <a:pt x="1486618" y="70828"/>
                </a:lnTo>
                <a:lnTo>
                  <a:pt x="1512731" y="70828"/>
                </a:lnTo>
                <a:lnTo>
                  <a:pt x="1512731" y="81333"/>
                </a:lnTo>
                <a:lnTo>
                  <a:pt x="1762412" y="81333"/>
                </a:lnTo>
                <a:lnTo>
                  <a:pt x="1762412" y="84806"/>
                </a:lnTo>
                <a:lnTo>
                  <a:pt x="1512731" y="84806"/>
                </a:lnTo>
                <a:lnTo>
                  <a:pt x="1512731" y="95569"/>
                </a:lnTo>
                <a:lnTo>
                  <a:pt x="1489662" y="95569"/>
                </a:lnTo>
                <a:lnTo>
                  <a:pt x="1373076" y="208210"/>
                </a:lnTo>
                <a:lnTo>
                  <a:pt x="1120692" y="208210"/>
                </a:lnTo>
                <a:lnTo>
                  <a:pt x="1120692" y="231236"/>
                </a:lnTo>
                <a:lnTo>
                  <a:pt x="1068595" y="231579"/>
                </a:lnTo>
                <a:lnTo>
                  <a:pt x="1068595" y="182098"/>
                </a:lnTo>
                <a:lnTo>
                  <a:pt x="1120564" y="182098"/>
                </a:lnTo>
                <a:lnTo>
                  <a:pt x="1120564" y="205123"/>
                </a:lnTo>
                <a:lnTo>
                  <a:pt x="1371446" y="205123"/>
                </a:lnTo>
                <a:lnTo>
                  <a:pt x="1486618" y="93639"/>
                </a:lnTo>
                <a:lnTo>
                  <a:pt x="1486618" y="85063"/>
                </a:lnTo>
                <a:lnTo>
                  <a:pt x="1221243" y="85063"/>
                </a:lnTo>
                <a:close/>
                <a:moveTo>
                  <a:pt x="643478" y="0"/>
                </a:moveTo>
                <a:lnTo>
                  <a:pt x="648499" y="0"/>
                </a:lnTo>
                <a:lnTo>
                  <a:pt x="612711" y="34509"/>
                </a:lnTo>
                <a:lnTo>
                  <a:pt x="790871" y="34509"/>
                </a:lnTo>
                <a:lnTo>
                  <a:pt x="790871" y="11527"/>
                </a:lnTo>
                <a:lnTo>
                  <a:pt x="842840" y="11527"/>
                </a:lnTo>
                <a:lnTo>
                  <a:pt x="842840" y="60837"/>
                </a:lnTo>
                <a:lnTo>
                  <a:pt x="818656" y="60837"/>
                </a:lnTo>
                <a:lnTo>
                  <a:pt x="818656" y="138018"/>
                </a:lnTo>
                <a:lnTo>
                  <a:pt x="693366" y="258078"/>
                </a:lnTo>
                <a:lnTo>
                  <a:pt x="693366" y="278917"/>
                </a:lnTo>
                <a:lnTo>
                  <a:pt x="716478" y="278917"/>
                </a:lnTo>
                <a:lnTo>
                  <a:pt x="850387" y="150710"/>
                </a:lnTo>
                <a:lnTo>
                  <a:pt x="958226" y="150710"/>
                </a:lnTo>
                <a:lnTo>
                  <a:pt x="990814" y="181755"/>
                </a:lnTo>
                <a:lnTo>
                  <a:pt x="1040167" y="181755"/>
                </a:lnTo>
                <a:lnTo>
                  <a:pt x="1040167" y="231279"/>
                </a:lnTo>
                <a:lnTo>
                  <a:pt x="988198" y="231279"/>
                </a:lnTo>
                <a:lnTo>
                  <a:pt x="988198" y="208168"/>
                </a:lnTo>
                <a:lnTo>
                  <a:pt x="907758" y="208168"/>
                </a:lnTo>
                <a:lnTo>
                  <a:pt x="907758" y="212970"/>
                </a:lnTo>
                <a:lnTo>
                  <a:pt x="894037" y="212970"/>
                </a:lnTo>
                <a:lnTo>
                  <a:pt x="894037" y="199892"/>
                </a:lnTo>
                <a:lnTo>
                  <a:pt x="907758" y="199892"/>
                </a:lnTo>
                <a:lnTo>
                  <a:pt x="907758" y="204694"/>
                </a:lnTo>
                <a:lnTo>
                  <a:pt x="988370" y="204694"/>
                </a:lnTo>
                <a:lnTo>
                  <a:pt x="988370" y="184156"/>
                </a:lnTo>
                <a:lnTo>
                  <a:pt x="956897" y="154141"/>
                </a:lnTo>
                <a:lnTo>
                  <a:pt x="895709" y="154141"/>
                </a:lnTo>
                <a:lnTo>
                  <a:pt x="765316" y="278917"/>
                </a:lnTo>
                <a:lnTo>
                  <a:pt x="885376" y="278917"/>
                </a:lnTo>
                <a:lnTo>
                  <a:pt x="885376" y="282433"/>
                </a:lnTo>
                <a:lnTo>
                  <a:pt x="693366" y="282433"/>
                </a:lnTo>
                <a:lnTo>
                  <a:pt x="693366" y="305501"/>
                </a:lnTo>
                <a:lnTo>
                  <a:pt x="641526" y="305501"/>
                </a:lnTo>
                <a:lnTo>
                  <a:pt x="641526" y="256192"/>
                </a:lnTo>
                <a:lnTo>
                  <a:pt x="690622" y="256192"/>
                </a:lnTo>
                <a:lnTo>
                  <a:pt x="814969" y="136989"/>
                </a:lnTo>
                <a:lnTo>
                  <a:pt x="814969" y="61266"/>
                </a:lnTo>
                <a:lnTo>
                  <a:pt x="790828" y="61266"/>
                </a:lnTo>
                <a:lnTo>
                  <a:pt x="790828" y="38240"/>
                </a:lnTo>
                <a:lnTo>
                  <a:pt x="539946" y="38240"/>
                </a:lnTo>
                <a:lnTo>
                  <a:pt x="477816" y="98270"/>
                </a:lnTo>
                <a:lnTo>
                  <a:pt x="477816" y="120738"/>
                </a:lnTo>
                <a:lnTo>
                  <a:pt x="451831" y="120738"/>
                </a:lnTo>
                <a:lnTo>
                  <a:pt x="451831" y="110104"/>
                </a:lnTo>
                <a:lnTo>
                  <a:pt x="187957" y="110104"/>
                </a:lnTo>
                <a:lnTo>
                  <a:pt x="130071" y="165846"/>
                </a:lnTo>
                <a:lnTo>
                  <a:pt x="130071" y="179739"/>
                </a:lnTo>
                <a:lnTo>
                  <a:pt x="112791" y="179739"/>
                </a:lnTo>
                <a:lnTo>
                  <a:pt x="112791" y="163402"/>
                </a:lnTo>
                <a:lnTo>
                  <a:pt x="127370" y="163402"/>
                </a:lnTo>
                <a:lnTo>
                  <a:pt x="186499" y="106374"/>
                </a:lnTo>
                <a:lnTo>
                  <a:pt x="451874" y="106374"/>
                </a:lnTo>
                <a:lnTo>
                  <a:pt x="451874" y="95740"/>
                </a:lnTo>
                <a:lnTo>
                  <a:pt x="475114" y="95740"/>
                </a:lnTo>
                <a:lnTo>
                  <a:pt x="538489" y="34509"/>
                </a:lnTo>
                <a:lnTo>
                  <a:pt x="607609" y="34509"/>
                </a:lnTo>
                <a:close/>
                <a:moveTo>
                  <a:pt x="464390" y="0"/>
                </a:moveTo>
                <a:lnTo>
                  <a:pt x="469867" y="0"/>
                </a:lnTo>
                <a:lnTo>
                  <a:pt x="440382" y="28292"/>
                </a:lnTo>
                <a:lnTo>
                  <a:pt x="465423" y="28292"/>
                </a:lnTo>
                <a:lnTo>
                  <a:pt x="494921" y="0"/>
                </a:lnTo>
                <a:lnTo>
                  <a:pt x="499862" y="0"/>
                </a:lnTo>
                <a:lnTo>
                  <a:pt x="466839" y="31680"/>
                </a:lnTo>
                <a:lnTo>
                  <a:pt x="350338" y="31680"/>
                </a:lnTo>
                <a:lnTo>
                  <a:pt x="350338" y="28249"/>
                </a:lnTo>
                <a:lnTo>
                  <a:pt x="434937" y="28249"/>
                </a:lnTo>
                <a:close/>
                <a:moveTo>
                  <a:pt x="185173" y="0"/>
                </a:moveTo>
                <a:lnTo>
                  <a:pt x="190392" y="0"/>
                </a:lnTo>
                <a:lnTo>
                  <a:pt x="160986" y="28292"/>
                </a:lnTo>
                <a:lnTo>
                  <a:pt x="312090" y="28292"/>
                </a:lnTo>
                <a:lnTo>
                  <a:pt x="312090" y="31723"/>
                </a:lnTo>
                <a:lnTo>
                  <a:pt x="157385" y="31723"/>
                </a:lnTo>
                <a:lnTo>
                  <a:pt x="101042" y="85878"/>
                </a:lnTo>
                <a:lnTo>
                  <a:pt x="100485" y="86392"/>
                </a:lnTo>
                <a:lnTo>
                  <a:pt x="0" y="86392"/>
                </a:lnTo>
                <a:lnTo>
                  <a:pt x="0" y="82962"/>
                </a:lnTo>
                <a:lnTo>
                  <a:pt x="98898" y="82962"/>
                </a:lnTo>
                <a:close/>
                <a:moveTo>
                  <a:pt x="111822" y="0"/>
                </a:moveTo>
                <a:lnTo>
                  <a:pt x="116390" y="0"/>
                </a:lnTo>
                <a:lnTo>
                  <a:pt x="83762" y="31508"/>
                </a:lnTo>
                <a:lnTo>
                  <a:pt x="0" y="31508"/>
                </a:lnTo>
                <a:lnTo>
                  <a:pt x="0" y="28378"/>
                </a:lnTo>
                <a:lnTo>
                  <a:pt x="82433" y="28378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50000"/>
                </a:schemeClr>
              </a:gs>
              <a:gs pos="100000">
                <a:schemeClr val="accent2">
                  <a:lumMod val="0"/>
                  <a:lumOff val="100000"/>
                  <a:alpha val="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t="0" r="8316" b="49979"/>
          <a:stretch>
            <a:fillRect/>
          </a:stretch>
        </p:blipFill>
        <p:spPr>
          <a:xfrm rot="0" flipH="0" flipV="0">
            <a:off x="0" y="4808310"/>
            <a:ext cx="12192000" cy="2049690"/>
          </a:xfrm>
          <a:custGeom>
            <a:avLst/>
            <a:gd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10800000" flipH="0" flipV="0">
            <a:off x="7465124" y="1547957"/>
            <a:ext cx="4726876" cy="5310042"/>
          </a:xfrm>
          <a:custGeom>
            <a:avLst/>
            <a:gdLst>
              <a:gd name="connsiteX0" fmla="*/ 4726876 w 4726876"/>
              <a:gd name="connsiteY0" fmla="*/ 5310042 h 5310042"/>
              <a:gd name="connsiteX1" fmla="*/ 0 w 4726876"/>
              <a:gd name="connsiteY1" fmla="*/ 5310042 h 5310042"/>
              <a:gd name="connsiteX2" fmla="*/ 0 w 4726876"/>
              <a:gd name="connsiteY2" fmla="*/ 4764655 h 5310042"/>
              <a:gd name="connsiteX3" fmla="*/ 991009 w 4726876"/>
              <a:gd name="connsiteY3" fmla="*/ 0 h 5310042"/>
              <a:gd name="connsiteX4" fmla="*/ 3622431 w 4726876"/>
              <a:gd name="connsiteY4" fmla="*/ 0 h 5310042"/>
            </a:gdLst>
            <a:rect l="l" t="t" r="r" b="b"/>
            <a:pathLst>
              <a:path w="4726876" h="5310042">
                <a:moveTo>
                  <a:pt x="4726876" y="5310042"/>
                </a:moveTo>
                <a:lnTo>
                  <a:pt x="0" y="5310042"/>
                </a:lnTo>
                <a:lnTo>
                  <a:pt x="0" y="4764655"/>
                </a:lnTo>
                <a:lnTo>
                  <a:pt x="991009" y="0"/>
                </a:lnTo>
                <a:lnTo>
                  <a:pt x="3622431" y="0"/>
                </a:lnTo>
                <a:close/>
              </a:path>
            </a:pathLst>
          </a:custGeom>
          <a:gradFill>
            <a:gsLst>
              <a:gs pos="32000">
                <a:schemeClr val="accent1">
                  <a:alpha val="0"/>
                </a:schemeClr>
              </a:gs>
              <a:gs pos="60000">
                <a:schemeClr val="accent1">
                  <a:alpha val="15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24511" cap="sq">
            <a:gradFill>
              <a:gsLst>
                <a:gs pos="43000">
                  <a:schemeClr val="accent2">
                    <a:alpha val="0"/>
                  </a:schemeClr>
                </a:gs>
                <a:gs pos="64000">
                  <a:schemeClr val="accent2">
                    <a:alpha val="4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176479" tIns="88240" rIns="176479" bIns="8824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082495" y="3939209"/>
            <a:ext cx="3590965" cy="916576"/>
          </a:xfrm>
          <a:prstGeom prst="diamond">
            <a:avLst/>
          </a:prstGeom>
          <a:noFill/>
          <a:ln w="9525" cap="sq"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16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208679" y="4422597"/>
            <a:ext cx="3318352" cy="916576"/>
          </a:xfrm>
          <a:prstGeom prst="diamond">
            <a:avLst/>
          </a:prstGeom>
          <a:noFill/>
          <a:ln w="9525" cap="sq"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16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729852" y="1"/>
            <a:ext cx="967741" cy="474507"/>
          </a:xfrm>
          <a:custGeom>
            <a:avLst/>
            <a:gdLst>
              <a:gd name="connsiteX0" fmla="*/ 0 w 967741"/>
              <a:gd name="connsiteY0" fmla="*/ 0 h 474507"/>
              <a:gd name="connsiteX1" fmla="*/ 967741 w 967741"/>
              <a:gd name="connsiteY1" fmla="*/ 0 h 474507"/>
              <a:gd name="connsiteX2" fmla="*/ 967741 w 967741"/>
              <a:gd name="connsiteY2" fmla="*/ 474507 h 474507"/>
              <a:gd name="connsiteX3" fmla="*/ 0 w 967741"/>
              <a:gd name="connsiteY3" fmla="*/ 474507 h 474507"/>
            </a:gdLst>
            <a:rect l="l" t="t" r="r" b="b"/>
            <a:pathLst>
              <a:path w="967741" h="474507">
                <a:moveTo>
                  <a:pt x="0" y="0"/>
                </a:moveTo>
                <a:lnTo>
                  <a:pt x="967741" y="0"/>
                </a:lnTo>
                <a:lnTo>
                  <a:pt x="967741" y="474507"/>
                </a:lnTo>
                <a:lnTo>
                  <a:pt x="0" y="474507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90176" y="1287533"/>
            <a:ext cx="343777" cy="343777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457739" y="0"/>
            <a:ext cx="739416" cy="619918"/>
          </a:xfrm>
          <a:custGeom>
            <a:avLst/>
            <a:gdLst>
              <a:gd name="connsiteX0" fmla="*/ 0 w 739416"/>
              <a:gd name="connsiteY0" fmla="*/ 0 h 619918"/>
              <a:gd name="connsiteX1" fmla="*/ 739416 w 739416"/>
              <a:gd name="connsiteY1" fmla="*/ 0 h 619918"/>
              <a:gd name="connsiteX2" fmla="*/ 739416 w 739416"/>
              <a:gd name="connsiteY2" fmla="*/ 619918 h 619918"/>
              <a:gd name="connsiteX3" fmla="*/ 0 w 739416"/>
              <a:gd name="connsiteY3" fmla="*/ 619918 h 619918"/>
            </a:gdLst>
            <a:rect l="l" t="t" r="r" b="b"/>
            <a:pathLst>
              <a:path w="739416" h="619918">
                <a:moveTo>
                  <a:pt x="0" y="0"/>
                </a:moveTo>
                <a:lnTo>
                  <a:pt x="739416" y="0"/>
                </a:lnTo>
                <a:lnTo>
                  <a:pt x="739416" y="619918"/>
                </a:lnTo>
                <a:lnTo>
                  <a:pt x="0" y="619918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9669790" y="1105584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67892" y="763861"/>
            <a:ext cx="1371870" cy="17035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1">
            <a:off x="6137366" y="1850712"/>
            <a:ext cx="1122877" cy="137109"/>
          </a:xfrm>
          <a:custGeom>
            <a:avLst/>
            <a:gdLst>
              <a:gd name="connsiteX0" fmla="*/ 17736037 w 18286108"/>
              <a:gd name="connsiteY0" fmla="*/ 0 h 2232833"/>
              <a:gd name="connsiteX1" fmla="*/ 18286108 w 18286108"/>
              <a:gd name="connsiteY1" fmla="*/ 550071 h 2232833"/>
              <a:gd name="connsiteX2" fmla="*/ 17736037 w 18286108"/>
              <a:gd name="connsiteY2" fmla="*/ 1100142 h 2232833"/>
              <a:gd name="connsiteX3" fmla="*/ 17229193 w 18286108"/>
              <a:gd name="connsiteY3" fmla="*/ 764184 h 2232833"/>
              <a:gd name="connsiteX4" fmla="*/ 17201440 w 18286108"/>
              <a:gd name="connsiteY4" fmla="*/ 674778 h 2232833"/>
              <a:gd name="connsiteX5" fmla="*/ 12879320 w 18286108"/>
              <a:gd name="connsiteY5" fmla="*/ 674778 h 2232833"/>
              <a:gd name="connsiteX6" fmla="*/ 11141975 w 18286108"/>
              <a:gd name="connsiteY6" fmla="*/ 2225773 h 2232833"/>
              <a:gd name="connsiteX7" fmla="*/ 11141975 w 18286108"/>
              <a:gd name="connsiteY7" fmla="*/ 2232833 h 2232833"/>
              <a:gd name="connsiteX8" fmla="*/ 0 w 18286108"/>
              <a:gd name="connsiteY8" fmla="*/ 2232833 h 2232833"/>
              <a:gd name="connsiteX9" fmla="*/ 0 w 18286108"/>
              <a:gd name="connsiteY9" fmla="*/ 1954775 h 2232833"/>
              <a:gd name="connsiteX10" fmla="*/ 11004740 w 18286108"/>
              <a:gd name="connsiteY10" fmla="*/ 1954775 h 2232833"/>
              <a:gd name="connsiteX11" fmla="*/ 12749992 w 18286108"/>
              <a:gd name="connsiteY11" fmla="*/ 396721 h 2232833"/>
              <a:gd name="connsiteX12" fmla="*/ 12752094 w 18286108"/>
              <a:gd name="connsiteY12" fmla="*/ 398592 h 2232833"/>
              <a:gd name="connsiteX13" fmla="*/ 12752094 w 18286108"/>
              <a:gd name="connsiteY13" fmla="*/ 396720 h 2232833"/>
              <a:gd name="connsiteX14" fmla="*/ 17210332 w 18286108"/>
              <a:gd name="connsiteY14" fmla="*/ 396720 h 2232833"/>
              <a:gd name="connsiteX15" fmla="*/ 17229193 w 18286108"/>
              <a:gd name="connsiteY15" fmla="*/ 335959 h 2232833"/>
              <a:gd name="connsiteX16" fmla="*/ 17736037 w 18286108"/>
              <a:gd name="connsiteY16" fmla="*/ 0 h 2232833"/>
            </a:gdLst>
            <a:rect l="l" t="t" r="r" b="b"/>
            <a:pathLst>
              <a:path w="18286108" h="2232833">
                <a:moveTo>
                  <a:pt x="17736037" y="0"/>
                </a:moveTo>
                <a:cubicBezTo>
                  <a:pt x="18039833" y="0"/>
                  <a:pt x="18286108" y="246275"/>
                  <a:pt x="18286108" y="550071"/>
                </a:cubicBezTo>
                <a:cubicBezTo>
                  <a:pt x="18286108" y="853867"/>
                  <a:pt x="18039833" y="1100142"/>
                  <a:pt x="17736037" y="1100142"/>
                </a:cubicBezTo>
                <a:cubicBezTo>
                  <a:pt x="17508190" y="1100142"/>
                  <a:pt x="17312699" y="961612"/>
                  <a:pt x="17229193" y="764184"/>
                </a:cubicBezTo>
                <a:lnTo>
                  <a:pt x="17201440" y="674778"/>
                </a:lnTo>
                <a:lnTo>
                  <a:pt x="12879320" y="674778"/>
                </a:lnTo>
                <a:lnTo>
                  <a:pt x="11141975" y="2225773"/>
                </a:lnTo>
                <a:lnTo>
                  <a:pt x="11141975" y="2232833"/>
                </a:lnTo>
                <a:lnTo>
                  <a:pt x="0" y="2232833"/>
                </a:lnTo>
                <a:lnTo>
                  <a:pt x="0" y="1954775"/>
                </a:lnTo>
                <a:lnTo>
                  <a:pt x="11004740" y="1954775"/>
                </a:lnTo>
                <a:lnTo>
                  <a:pt x="12749992" y="396721"/>
                </a:lnTo>
                <a:lnTo>
                  <a:pt x="12752094" y="398592"/>
                </a:lnTo>
                <a:lnTo>
                  <a:pt x="12752094" y="396720"/>
                </a:lnTo>
                <a:lnTo>
                  <a:pt x="17210332" y="396720"/>
                </a:lnTo>
                <a:lnTo>
                  <a:pt x="17229193" y="335959"/>
                </a:lnTo>
                <a:cubicBezTo>
                  <a:pt x="17312699" y="138530"/>
                  <a:pt x="17508190" y="0"/>
                  <a:pt x="17736037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0"/>
                </a:schemeClr>
              </a:gs>
              <a:gs pos="60000">
                <a:schemeClr val="accent2">
                  <a:alpha val="70000"/>
                </a:schemeClr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0">
            <a:off x="446653" y="4009861"/>
            <a:ext cx="1122877" cy="137109"/>
          </a:xfrm>
          <a:custGeom>
            <a:avLst/>
            <a:gdLst>
              <a:gd name="connsiteX0" fmla="*/ 17736037 w 18286108"/>
              <a:gd name="connsiteY0" fmla="*/ 0 h 2232833"/>
              <a:gd name="connsiteX1" fmla="*/ 18286108 w 18286108"/>
              <a:gd name="connsiteY1" fmla="*/ 550071 h 2232833"/>
              <a:gd name="connsiteX2" fmla="*/ 17736037 w 18286108"/>
              <a:gd name="connsiteY2" fmla="*/ 1100142 h 2232833"/>
              <a:gd name="connsiteX3" fmla="*/ 17229193 w 18286108"/>
              <a:gd name="connsiteY3" fmla="*/ 764184 h 2232833"/>
              <a:gd name="connsiteX4" fmla="*/ 17201440 w 18286108"/>
              <a:gd name="connsiteY4" fmla="*/ 674778 h 2232833"/>
              <a:gd name="connsiteX5" fmla="*/ 12879320 w 18286108"/>
              <a:gd name="connsiteY5" fmla="*/ 674778 h 2232833"/>
              <a:gd name="connsiteX6" fmla="*/ 11141975 w 18286108"/>
              <a:gd name="connsiteY6" fmla="*/ 2225773 h 2232833"/>
              <a:gd name="connsiteX7" fmla="*/ 11141975 w 18286108"/>
              <a:gd name="connsiteY7" fmla="*/ 2232833 h 2232833"/>
              <a:gd name="connsiteX8" fmla="*/ 0 w 18286108"/>
              <a:gd name="connsiteY8" fmla="*/ 2232833 h 2232833"/>
              <a:gd name="connsiteX9" fmla="*/ 0 w 18286108"/>
              <a:gd name="connsiteY9" fmla="*/ 1954775 h 2232833"/>
              <a:gd name="connsiteX10" fmla="*/ 11004740 w 18286108"/>
              <a:gd name="connsiteY10" fmla="*/ 1954775 h 2232833"/>
              <a:gd name="connsiteX11" fmla="*/ 12749992 w 18286108"/>
              <a:gd name="connsiteY11" fmla="*/ 396721 h 2232833"/>
              <a:gd name="connsiteX12" fmla="*/ 12752094 w 18286108"/>
              <a:gd name="connsiteY12" fmla="*/ 398592 h 2232833"/>
              <a:gd name="connsiteX13" fmla="*/ 12752094 w 18286108"/>
              <a:gd name="connsiteY13" fmla="*/ 396720 h 2232833"/>
              <a:gd name="connsiteX14" fmla="*/ 17210332 w 18286108"/>
              <a:gd name="connsiteY14" fmla="*/ 396720 h 2232833"/>
              <a:gd name="connsiteX15" fmla="*/ 17229193 w 18286108"/>
              <a:gd name="connsiteY15" fmla="*/ 335959 h 2232833"/>
              <a:gd name="connsiteX16" fmla="*/ 17736037 w 18286108"/>
              <a:gd name="connsiteY16" fmla="*/ 0 h 2232833"/>
            </a:gdLst>
            <a:rect l="l" t="t" r="r" b="b"/>
            <a:pathLst>
              <a:path w="18286108" h="2232833">
                <a:moveTo>
                  <a:pt x="17736037" y="0"/>
                </a:moveTo>
                <a:cubicBezTo>
                  <a:pt x="18039833" y="0"/>
                  <a:pt x="18286108" y="246275"/>
                  <a:pt x="18286108" y="550071"/>
                </a:cubicBezTo>
                <a:cubicBezTo>
                  <a:pt x="18286108" y="853867"/>
                  <a:pt x="18039833" y="1100142"/>
                  <a:pt x="17736037" y="1100142"/>
                </a:cubicBezTo>
                <a:cubicBezTo>
                  <a:pt x="17508190" y="1100142"/>
                  <a:pt x="17312699" y="961612"/>
                  <a:pt x="17229193" y="764184"/>
                </a:cubicBezTo>
                <a:lnTo>
                  <a:pt x="17201440" y="674778"/>
                </a:lnTo>
                <a:lnTo>
                  <a:pt x="12879320" y="674778"/>
                </a:lnTo>
                <a:lnTo>
                  <a:pt x="11141975" y="2225773"/>
                </a:lnTo>
                <a:lnTo>
                  <a:pt x="11141975" y="2232833"/>
                </a:lnTo>
                <a:lnTo>
                  <a:pt x="0" y="2232833"/>
                </a:lnTo>
                <a:lnTo>
                  <a:pt x="0" y="1954775"/>
                </a:lnTo>
                <a:lnTo>
                  <a:pt x="11004740" y="1954775"/>
                </a:lnTo>
                <a:lnTo>
                  <a:pt x="12749992" y="396721"/>
                </a:lnTo>
                <a:lnTo>
                  <a:pt x="12752094" y="398592"/>
                </a:lnTo>
                <a:lnTo>
                  <a:pt x="12752094" y="396720"/>
                </a:lnTo>
                <a:lnTo>
                  <a:pt x="17210332" y="396720"/>
                </a:lnTo>
                <a:lnTo>
                  <a:pt x="17229193" y="335959"/>
                </a:lnTo>
                <a:cubicBezTo>
                  <a:pt x="17312699" y="138530"/>
                  <a:pt x="17508190" y="0"/>
                  <a:pt x="17736037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60000">
                <a:schemeClr val="accent1">
                  <a:alpha val="70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67892" y="5071459"/>
            <a:ext cx="1656000" cy="349844"/>
          </a:xfrm>
          <a:prstGeom prst="snip2DiagRect">
            <a:avLst>
              <a:gd name="adj1" fmla="val 0"/>
              <a:gd name="adj2" fmla="val 28414"/>
            </a:avLst>
          </a:prstGeom>
          <a:gradFill>
            <a:gsLst>
              <a:gs pos="0">
                <a:schemeClr val="accent1">
                  <a:alpha val="70000"/>
                </a:schemeClr>
              </a:gs>
              <a:gs pos="50000">
                <a:schemeClr val="accent1">
                  <a:lumMod val="0"/>
                  <a:alpha val="0"/>
                </a:schemeClr>
              </a:gs>
              <a:gs pos="100000">
                <a:schemeClr val="accent1"/>
              </a:gs>
            </a:gsLst>
            <a:lin ang="2700000" scaled="0"/>
          </a:gradFill>
          <a:ln w="9525" cap="sq">
            <a:gradFill>
              <a:gsLst>
                <a:gs pos="25000">
                  <a:schemeClr val="accent1">
                    <a:lumMod val="80000"/>
                    <a:lumOff val="20000"/>
                  </a:schemeClr>
                </a:gs>
                <a:gs pos="75000">
                  <a:schemeClr val="accent1"/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2926878" y="5071459"/>
            <a:ext cx="1800000" cy="349844"/>
          </a:xfrm>
          <a:prstGeom prst="snip2DiagRect">
            <a:avLst>
              <a:gd name="adj1" fmla="val 0"/>
              <a:gd name="adj2" fmla="val 31351"/>
            </a:avLst>
          </a:prstGeom>
          <a:gradFill>
            <a:gsLst>
              <a:gs pos="0">
                <a:schemeClr val="accent1">
                  <a:alpha val="70000"/>
                </a:schemeClr>
              </a:gs>
              <a:gs pos="50000">
                <a:schemeClr val="accent1">
                  <a:lumMod val="0"/>
                  <a:alpha val="0"/>
                </a:schemeClr>
              </a:gs>
              <a:gs pos="100000">
                <a:schemeClr val="accent1"/>
              </a:gs>
            </a:gsLst>
            <a:lin ang="2700000" scaled="0"/>
          </a:gradFill>
          <a:ln w="9525" cap="sq">
            <a:gradFill>
              <a:gsLst>
                <a:gs pos="25000">
                  <a:schemeClr val="accent1">
                    <a:lumMod val="80000"/>
                    <a:lumOff val="20000"/>
                  </a:schemeClr>
                </a:gs>
                <a:gs pos="75000">
                  <a:schemeClr val="accent1"/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756190" y="5123271"/>
            <a:ext cx="1479405" cy="24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主讲人：</a:t>
            </a: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AiPPT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022854" y="5123271"/>
            <a:ext cx="1608049" cy="24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2025.6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689139" y="1473200"/>
            <a:ext cx="6283161" cy="2921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39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61000">
                      <a:srgbClr val="CEFFFF">
                        <a:alpha val="100000"/>
                      </a:srgbClr>
                    </a:gs>
                    <a:gs pos="100000">
                      <a:srgbClr val="09FFFF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GEO-AI可识别的数字基建</a:t>
            </a:r>
            <a:endParaRPr kumimoji="1" lang="zh-CN" altLang="en-US"/>
          </a:p>
        </p:txBody>
      </p:sp>
      <p:pic>
        <p:nvPicPr>
          <p:cNvPr id="22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7505700" y="1633220"/>
            <a:ext cx="4824095" cy="2912110"/>
          </a:xfrm>
          <a:prstGeom prst="rect">
            <a:avLst/>
          </a:prstGeom>
          <a:noFill/>
          <a:ln>
            <a:noFill/>
          </a:ln>
        </p:spPr>
      </p:pic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1"/>
            <a:ext cx="12192000" cy="6857999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t="0" r="8316" b="49979"/>
          <a:stretch>
            <a:fillRect/>
          </a:stretch>
        </p:blipFill>
        <p:spPr>
          <a:xfrm rot="0" flipH="0" flipV="0">
            <a:off x="0" y="4808310"/>
            <a:ext cx="12192000" cy="2049690"/>
          </a:xfrm>
          <a:custGeom>
            <a:avLst/>
            <a:gd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0" y="0"/>
            <a:ext cx="3025238" cy="1848547"/>
          </a:xfrm>
          <a:custGeom>
            <a:avLst/>
            <a:gdLst>
              <a:gd name="connsiteX0" fmla="*/ 362416 w 3025238"/>
              <a:gd name="connsiteY0" fmla="*/ 1622175 h 1848547"/>
              <a:gd name="connsiteX1" fmla="*/ 548109 w 3025238"/>
              <a:gd name="connsiteY1" fmla="*/ 1801456 h 1848547"/>
              <a:gd name="connsiteX2" fmla="*/ 605809 w 3025238"/>
              <a:gd name="connsiteY2" fmla="*/ 1801456 h 1848547"/>
              <a:gd name="connsiteX3" fmla="*/ 420268 w 3025238"/>
              <a:gd name="connsiteY3" fmla="*/ 1622175 h 1848547"/>
              <a:gd name="connsiteX4" fmla="*/ 768121 w 3025238"/>
              <a:gd name="connsiteY4" fmla="*/ 1605428 h 1848547"/>
              <a:gd name="connsiteX5" fmla="*/ 798650 w 3025238"/>
              <a:gd name="connsiteY5" fmla="*/ 1605428 h 1848547"/>
              <a:gd name="connsiteX6" fmla="*/ 798650 w 3025238"/>
              <a:gd name="connsiteY6" fmla="*/ 1634507 h 1848547"/>
              <a:gd name="connsiteX7" fmla="*/ 768121 w 3025238"/>
              <a:gd name="connsiteY7" fmla="*/ 1634507 h 1848547"/>
              <a:gd name="connsiteX8" fmla="*/ 746015 w 3025238"/>
              <a:gd name="connsiteY8" fmla="*/ 1584852 h 1848547"/>
              <a:gd name="connsiteX9" fmla="*/ 746015 w 3025238"/>
              <a:gd name="connsiteY9" fmla="*/ 1654306 h 1848547"/>
              <a:gd name="connsiteX10" fmla="*/ 818903 w 3025238"/>
              <a:gd name="connsiteY10" fmla="*/ 1654306 h 1848547"/>
              <a:gd name="connsiteX11" fmla="*/ 818903 w 3025238"/>
              <a:gd name="connsiteY11" fmla="*/ 1584852 h 1848547"/>
              <a:gd name="connsiteX12" fmla="*/ 71550 w 3025238"/>
              <a:gd name="connsiteY12" fmla="*/ 1523413 h 1848547"/>
              <a:gd name="connsiteX13" fmla="*/ 158635 w 3025238"/>
              <a:gd name="connsiteY13" fmla="*/ 1607062 h 1848547"/>
              <a:gd name="connsiteX14" fmla="*/ 178479 w 3025238"/>
              <a:gd name="connsiteY14" fmla="*/ 1607062 h 1848547"/>
              <a:gd name="connsiteX15" fmla="*/ 178479 w 3025238"/>
              <a:gd name="connsiteY15" fmla="*/ 1615686 h 1848547"/>
              <a:gd name="connsiteX16" fmla="*/ 597414 w 3025238"/>
              <a:gd name="connsiteY16" fmla="*/ 1616450 h 1848547"/>
              <a:gd name="connsiteX17" fmla="*/ 597414 w 3025238"/>
              <a:gd name="connsiteY17" fmla="*/ 1575540 h 1848547"/>
              <a:gd name="connsiteX18" fmla="*/ 689993 w 3025238"/>
              <a:gd name="connsiteY18" fmla="*/ 1575540 h 1848547"/>
              <a:gd name="connsiteX19" fmla="*/ 689993 w 3025238"/>
              <a:gd name="connsiteY19" fmla="*/ 1663388 h 1848547"/>
              <a:gd name="connsiteX20" fmla="*/ 597414 w 3025238"/>
              <a:gd name="connsiteY20" fmla="*/ 1663388 h 1848547"/>
              <a:gd name="connsiteX21" fmla="*/ 597414 w 3025238"/>
              <a:gd name="connsiteY21" fmla="*/ 1622327 h 1848547"/>
              <a:gd name="connsiteX22" fmla="*/ 429046 w 3025238"/>
              <a:gd name="connsiteY22" fmla="*/ 1622327 h 1848547"/>
              <a:gd name="connsiteX23" fmla="*/ 614357 w 3025238"/>
              <a:gd name="connsiteY23" fmla="*/ 1801456 h 1848547"/>
              <a:gd name="connsiteX24" fmla="*/ 994063 w 3025238"/>
              <a:gd name="connsiteY24" fmla="*/ 1801456 h 1848547"/>
              <a:gd name="connsiteX25" fmla="*/ 994063 w 3025238"/>
              <a:gd name="connsiteY25" fmla="*/ 1760471 h 1848547"/>
              <a:gd name="connsiteX26" fmla="*/ 1086642 w 3025238"/>
              <a:gd name="connsiteY26" fmla="*/ 1760471 h 1848547"/>
              <a:gd name="connsiteX27" fmla="*/ 1086642 w 3025238"/>
              <a:gd name="connsiteY27" fmla="*/ 1848547 h 1848547"/>
              <a:gd name="connsiteX28" fmla="*/ 994368 w 3025238"/>
              <a:gd name="connsiteY28" fmla="*/ 1848547 h 1848547"/>
              <a:gd name="connsiteX29" fmla="*/ 994368 w 3025238"/>
              <a:gd name="connsiteY29" fmla="*/ 1807562 h 1848547"/>
              <a:gd name="connsiteX30" fmla="*/ 545133 w 3025238"/>
              <a:gd name="connsiteY30" fmla="*/ 1807562 h 1848547"/>
              <a:gd name="connsiteX31" fmla="*/ 353334 w 3025238"/>
              <a:gd name="connsiteY31" fmla="*/ 1622175 h 1848547"/>
              <a:gd name="connsiteX32" fmla="*/ 178784 w 3025238"/>
              <a:gd name="connsiteY32" fmla="*/ 1622175 h 1848547"/>
              <a:gd name="connsiteX33" fmla="*/ 178784 w 3025238"/>
              <a:gd name="connsiteY33" fmla="*/ 1630646 h 1848547"/>
              <a:gd name="connsiteX34" fmla="*/ 154360 w 3025238"/>
              <a:gd name="connsiteY34" fmla="*/ 1630646 h 1848547"/>
              <a:gd name="connsiteX35" fmla="*/ 154360 w 3025238"/>
              <a:gd name="connsiteY35" fmla="*/ 1611718 h 1848547"/>
              <a:gd name="connsiteX36" fmla="*/ 66972 w 3025238"/>
              <a:gd name="connsiteY36" fmla="*/ 1527763 h 1848547"/>
              <a:gd name="connsiteX37" fmla="*/ 0 w 3025238"/>
              <a:gd name="connsiteY37" fmla="*/ 1454882 h 1848547"/>
              <a:gd name="connsiteX38" fmla="*/ 24918 w 3025238"/>
              <a:gd name="connsiteY38" fmla="*/ 1478841 h 1848547"/>
              <a:gd name="connsiteX39" fmla="*/ 20339 w 3025238"/>
              <a:gd name="connsiteY39" fmla="*/ 1483191 h 1848547"/>
              <a:gd name="connsiteX40" fmla="*/ 0 w 3025238"/>
              <a:gd name="connsiteY40" fmla="*/ 1463775 h 1848547"/>
              <a:gd name="connsiteX41" fmla="*/ 1607774 w 3025238"/>
              <a:gd name="connsiteY41" fmla="*/ 1436023 h 1848547"/>
              <a:gd name="connsiteX42" fmla="*/ 1421012 w 3025238"/>
              <a:gd name="connsiteY42" fmla="*/ 1616526 h 1848547"/>
              <a:gd name="connsiteX43" fmla="*/ 1489473 w 3025238"/>
              <a:gd name="connsiteY43" fmla="*/ 1616526 h 1848547"/>
              <a:gd name="connsiteX44" fmla="*/ 1637768 w 3025238"/>
              <a:gd name="connsiteY44" fmla="*/ 1473269 h 1848547"/>
              <a:gd name="connsiteX45" fmla="*/ 1637768 w 3025238"/>
              <a:gd name="connsiteY45" fmla="*/ 1436023 h 1848547"/>
              <a:gd name="connsiteX46" fmla="*/ 1047843 w 3025238"/>
              <a:gd name="connsiteY46" fmla="*/ 1421720 h 1848547"/>
              <a:gd name="connsiteX47" fmla="*/ 1072267 w 3025238"/>
              <a:gd name="connsiteY47" fmla="*/ 1421720 h 1848547"/>
              <a:gd name="connsiteX48" fmla="*/ 1072267 w 3025238"/>
              <a:gd name="connsiteY48" fmla="*/ 1444998 h 1848547"/>
              <a:gd name="connsiteX49" fmla="*/ 1047843 w 3025238"/>
              <a:gd name="connsiteY49" fmla="*/ 1444998 h 1848547"/>
              <a:gd name="connsiteX50" fmla="*/ 1245825 w 3025238"/>
              <a:gd name="connsiteY50" fmla="*/ 1286476 h 1848547"/>
              <a:gd name="connsiteX51" fmla="*/ 1276354 w 3025238"/>
              <a:gd name="connsiteY51" fmla="*/ 1286476 h 1848547"/>
              <a:gd name="connsiteX52" fmla="*/ 1276354 w 3025238"/>
              <a:gd name="connsiteY52" fmla="*/ 1315555 h 1848547"/>
              <a:gd name="connsiteX53" fmla="*/ 1245825 w 3025238"/>
              <a:gd name="connsiteY53" fmla="*/ 1315555 h 1848547"/>
              <a:gd name="connsiteX54" fmla="*/ 621199 w 3025238"/>
              <a:gd name="connsiteY54" fmla="*/ 1284949 h 1848547"/>
              <a:gd name="connsiteX55" fmla="*/ 667528 w 3025238"/>
              <a:gd name="connsiteY55" fmla="*/ 1284949 h 1848547"/>
              <a:gd name="connsiteX56" fmla="*/ 667528 w 3025238"/>
              <a:gd name="connsiteY56" fmla="*/ 1328987 h 1848547"/>
              <a:gd name="connsiteX57" fmla="*/ 621199 w 3025238"/>
              <a:gd name="connsiteY57" fmla="*/ 1328987 h 1848547"/>
              <a:gd name="connsiteX58" fmla="*/ 621199 w 3025238"/>
              <a:gd name="connsiteY58" fmla="*/ 1310059 h 1848547"/>
              <a:gd name="connsiteX59" fmla="*/ 501449 w 3025238"/>
              <a:gd name="connsiteY59" fmla="*/ 1310059 h 1848547"/>
              <a:gd name="connsiteX60" fmla="*/ 297134 w 3025238"/>
              <a:gd name="connsiteY60" fmla="*/ 1507506 h 1848547"/>
              <a:gd name="connsiteX61" fmla="*/ 59999 w 3025238"/>
              <a:gd name="connsiteY61" fmla="*/ 1507506 h 1848547"/>
              <a:gd name="connsiteX62" fmla="*/ 59999 w 3025238"/>
              <a:gd name="connsiteY62" fmla="*/ 1516130 h 1848547"/>
              <a:gd name="connsiteX63" fmla="*/ 35576 w 3025238"/>
              <a:gd name="connsiteY63" fmla="*/ 1516130 h 1848547"/>
              <a:gd name="connsiteX64" fmla="*/ 35576 w 3025238"/>
              <a:gd name="connsiteY64" fmla="*/ 1492852 h 1848547"/>
              <a:gd name="connsiteX65" fmla="*/ 59999 w 3025238"/>
              <a:gd name="connsiteY65" fmla="*/ 1492852 h 1848547"/>
              <a:gd name="connsiteX66" fmla="*/ 59999 w 3025238"/>
              <a:gd name="connsiteY66" fmla="*/ 1501400 h 1848547"/>
              <a:gd name="connsiteX67" fmla="*/ 294386 w 3025238"/>
              <a:gd name="connsiteY67" fmla="*/ 1501400 h 1848547"/>
              <a:gd name="connsiteX68" fmla="*/ 498702 w 3025238"/>
              <a:gd name="connsiteY68" fmla="*/ 1303877 h 1848547"/>
              <a:gd name="connsiteX69" fmla="*/ 621199 w 3025238"/>
              <a:gd name="connsiteY69" fmla="*/ 1303877 h 1848547"/>
              <a:gd name="connsiteX70" fmla="*/ 1224024 w 3025238"/>
              <a:gd name="connsiteY70" fmla="*/ 1266129 h 1848547"/>
              <a:gd name="connsiteX71" fmla="*/ 1224024 w 3025238"/>
              <a:gd name="connsiteY71" fmla="*/ 1335582 h 1848547"/>
              <a:gd name="connsiteX72" fmla="*/ 1296988 w 3025238"/>
              <a:gd name="connsiteY72" fmla="*/ 1335582 h 1848547"/>
              <a:gd name="connsiteX73" fmla="*/ 1296988 w 3025238"/>
              <a:gd name="connsiteY73" fmla="*/ 1266129 h 1848547"/>
              <a:gd name="connsiteX74" fmla="*/ 107881 w 3025238"/>
              <a:gd name="connsiteY74" fmla="*/ 1237584 h 1848547"/>
              <a:gd name="connsiteX75" fmla="*/ 138410 w 3025238"/>
              <a:gd name="connsiteY75" fmla="*/ 1237584 h 1848547"/>
              <a:gd name="connsiteX76" fmla="*/ 138410 w 3025238"/>
              <a:gd name="connsiteY76" fmla="*/ 1266664 h 1848547"/>
              <a:gd name="connsiteX77" fmla="*/ 107881 w 3025238"/>
              <a:gd name="connsiteY77" fmla="*/ 1266664 h 1848547"/>
              <a:gd name="connsiteX78" fmla="*/ 107881 w 3025238"/>
              <a:gd name="connsiteY78" fmla="*/ 1255215 h 1848547"/>
              <a:gd name="connsiteX79" fmla="*/ 0 w 3025238"/>
              <a:gd name="connsiteY79" fmla="*/ 1255215 h 1848547"/>
              <a:gd name="connsiteX80" fmla="*/ 0 w 3025238"/>
              <a:gd name="connsiteY80" fmla="*/ 1249109 h 1848547"/>
              <a:gd name="connsiteX81" fmla="*/ 107881 w 3025238"/>
              <a:gd name="connsiteY81" fmla="*/ 1249109 h 1848547"/>
              <a:gd name="connsiteX82" fmla="*/ 972006 w 3025238"/>
              <a:gd name="connsiteY82" fmla="*/ 1207666 h 1848547"/>
              <a:gd name="connsiteX83" fmla="*/ 739985 w 3025238"/>
              <a:gd name="connsiteY83" fmla="*/ 1429765 h 1848547"/>
              <a:gd name="connsiteX84" fmla="*/ 808675 w 3025238"/>
              <a:gd name="connsiteY84" fmla="*/ 1429765 h 1848547"/>
              <a:gd name="connsiteX85" fmla="*/ 1040696 w 3025238"/>
              <a:gd name="connsiteY85" fmla="*/ 1207666 h 1848547"/>
              <a:gd name="connsiteX86" fmla="*/ 439121 w 3025238"/>
              <a:gd name="connsiteY86" fmla="*/ 1182861 h 1848547"/>
              <a:gd name="connsiteX87" fmla="*/ 218243 w 3025238"/>
              <a:gd name="connsiteY87" fmla="*/ 1396565 h 1848547"/>
              <a:gd name="connsiteX88" fmla="*/ 267319 w 3025238"/>
              <a:gd name="connsiteY88" fmla="*/ 1396565 h 1848547"/>
              <a:gd name="connsiteX89" fmla="*/ 488273 w 3025238"/>
              <a:gd name="connsiteY89" fmla="*/ 1182861 h 1848547"/>
              <a:gd name="connsiteX90" fmla="*/ 2573484 w 3025238"/>
              <a:gd name="connsiteY90" fmla="*/ 1169275 h 1848547"/>
              <a:gd name="connsiteX91" fmla="*/ 2665987 w 3025238"/>
              <a:gd name="connsiteY91" fmla="*/ 1169275 h 1848547"/>
              <a:gd name="connsiteX92" fmla="*/ 2665987 w 3025238"/>
              <a:gd name="connsiteY92" fmla="*/ 1257123 h 1848547"/>
              <a:gd name="connsiteX93" fmla="*/ 2573484 w 3025238"/>
              <a:gd name="connsiteY93" fmla="*/ 1257123 h 1848547"/>
              <a:gd name="connsiteX94" fmla="*/ 2573484 w 3025238"/>
              <a:gd name="connsiteY94" fmla="*/ 1216138 h 1848547"/>
              <a:gd name="connsiteX95" fmla="*/ 2380845 w 3025238"/>
              <a:gd name="connsiteY95" fmla="*/ 1216138 h 1848547"/>
              <a:gd name="connsiteX96" fmla="*/ 2380845 w 3025238"/>
              <a:gd name="connsiteY96" fmla="*/ 1234989 h 1848547"/>
              <a:gd name="connsiteX97" fmla="*/ 2334594 w 3025238"/>
              <a:gd name="connsiteY97" fmla="*/ 1234989 h 1848547"/>
              <a:gd name="connsiteX98" fmla="*/ 2334594 w 3025238"/>
              <a:gd name="connsiteY98" fmla="*/ 1216061 h 1848547"/>
              <a:gd name="connsiteX99" fmla="*/ 2194619 w 3025238"/>
              <a:gd name="connsiteY99" fmla="*/ 1216061 h 1848547"/>
              <a:gd name="connsiteX100" fmla="*/ 1967329 w 3025238"/>
              <a:gd name="connsiteY100" fmla="*/ 1435794 h 1848547"/>
              <a:gd name="connsiteX101" fmla="*/ 1730271 w 3025238"/>
              <a:gd name="connsiteY101" fmla="*/ 1435794 h 1848547"/>
              <a:gd name="connsiteX102" fmla="*/ 1730271 w 3025238"/>
              <a:gd name="connsiteY102" fmla="*/ 1476779 h 1848547"/>
              <a:gd name="connsiteX103" fmla="*/ 1642958 w 3025238"/>
              <a:gd name="connsiteY103" fmla="*/ 1476779 h 1848547"/>
              <a:gd name="connsiteX104" fmla="*/ 1493137 w 3025238"/>
              <a:gd name="connsiteY104" fmla="*/ 1621792 h 1848547"/>
              <a:gd name="connsiteX105" fmla="*/ 1492221 w 3025238"/>
              <a:gd name="connsiteY105" fmla="*/ 1622709 h 1848547"/>
              <a:gd name="connsiteX106" fmla="*/ 828747 w 3025238"/>
              <a:gd name="connsiteY106" fmla="*/ 1622709 h 1848547"/>
              <a:gd name="connsiteX107" fmla="*/ 828595 w 3025238"/>
              <a:gd name="connsiteY107" fmla="*/ 1663694 h 1848547"/>
              <a:gd name="connsiteX108" fmla="*/ 736017 w 3025238"/>
              <a:gd name="connsiteY108" fmla="*/ 1663694 h 1848547"/>
              <a:gd name="connsiteX109" fmla="*/ 736017 w 3025238"/>
              <a:gd name="connsiteY109" fmla="*/ 1575541 h 1848547"/>
              <a:gd name="connsiteX110" fmla="*/ 828595 w 3025238"/>
              <a:gd name="connsiteY110" fmla="*/ 1575541 h 1848547"/>
              <a:gd name="connsiteX111" fmla="*/ 828595 w 3025238"/>
              <a:gd name="connsiteY111" fmla="*/ 1616374 h 1848547"/>
              <a:gd name="connsiteX112" fmla="*/ 1411777 w 3025238"/>
              <a:gd name="connsiteY112" fmla="*/ 1616374 h 1848547"/>
              <a:gd name="connsiteX113" fmla="*/ 1598538 w 3025238"/>
              <a:gd name="connsiteY113" fmla="*/ 1435870 h 1848547"/>
              <a:gd name="connsiteX114" fmla="*/ 1086643 w 3025238"/>
              <a:gd name="connsiteY114" fmla="*/ 1435870 h 1848547"/>
              <a:gd name="connsiteX115" fmla="*/ 1086643 w 3025238"/>
              <a:gd name="connsiteY115" fmla="*/ 1429765 h 1848547"/>
              <a:gd name="connsiteX116" fmla="*/ 1637463 w 3025238"/>
              <a:gd name="connsiteY116" fmla="*/ 1429765 h 1848547"/>
              <a:gd name="connsiteX117" fmla="*/ 1637463 w 3025238"/>
              <a:gd name="connsiteY117" fmla="*/ 1388779 h 1848547"/>
              <a:gd name="connsiteX118" fmla="*/ 1729966 w 3025238"/>
              <a:gd name="connsiteY118" fmla="*/ 1388779 h 1848547"/>
              <a:gd name="connsiteX119" fmla="*/ 1729966 w 3025238"/>
              <a:gd name="connsiteY119" fmla="*/ 1429765 h 1848547"/>
              <a:gd name="connsiteX120" fmla="*/ 1964353 w 3025238"/>
              <a:gd name="connsiteY120" fmla="*/ 1429765 h 1848547"/>
              <a:gd name="connsiteX121" fmla="*/ 2191947 w 3025238"/>
              <a:gd name="connsiteY121" fmla="*/ 1210184 h 1848547"/>
              <a:gd name="connsiteX122" fmla="*/ 2334594 w 3025238"/>
              <a:gd name="connsiteY122" fmla="*/ 1210184 h 1848547"/>
              <a:gd name="connsiteX123" fmla="*/ 2334594 w 3025238"/>
              <a:gd name="connsiteY123" fmla="*/ 1191256 h 1848547"/>
              <a:gd name="connsiteX124" fmla="*/ 2380845 w 3025238"/>
              <a:gd name="connsiteY124" fmla="*/ 1191256 h 1848547"/>
              <a:gd name="connsiteX125" fmla="*/ 2380845 w 3025238"/>
              <a:gd name="connsiteY125" fmla="*/ 1210261 h 1848547"/>
              <a:gd name="connsiteX126" fmla="*/ 2573484 w 3025238"/>
              <a:gd name="connsiteY126" fmla="*/ 1210261 h 1848547"/>
              <a:gd name="connsiteX127" fmla="*/ 606955 w 3025238"/>
              <a:gd name="connsiteY127" fmla="*/ 1145234 h 1848547"/>
              <a:gd name="connsiteX128" fmla="*/ 606955 w 3025238"/>
              <a:gd name="connsiteY128" fmla="*/ 1214688 h 1848547"/>
              <a:gd name="connsiteX129" fmla="*/ 679918 w 3025238"/>
              <a:gd name="connsiteY129" fmla="*/ 1214688 h 1848547"/>
              <a:gd name="connsiteX130" fmla="*/ 679918 w 3025238"/>
              <a:gd name="connsiteY130" fmla="*/ 1145234 h 1848547"/>
              <a:gd name="connsiteX131" fmla="*/ 597262 w 3025238"/>
              <a:gd name="connsiteY131" fmla="*/ 1136228 h 1848547"/>
              <a:gd name="connsiteX132" fmla="*/ 689765 w 3025238"/>
              <a:gd name="connsiteY132" fmla="*/ 1136228 h 1848547"/>
              <a:gd name="connsiteX133" fmla="*/ 689765 w 3025238"/>
              <a:gd name="connsiteY133" fmla="*/ 1223847 h 1848547"/>
              <a:gd name="connsiteX134" fmla="*/ 597109 w 3025238"/>
              <a:gd name="connsiteY134" fmla="*/ 1223847 h 1848547"/>
              <a:gd name="connsiteX135" fmla="*/ 597109 w 3025238"/>
              <a:gd name="connsiteY135" fmla="*/ 1182861 h 1848547"/>
              <a:gd name="connsiteX136" fmla="*/ 497280 w 3025238"/>
              <a:gd name="connsiteY136" fmla="*/ 1182861 h 1848547"/>
              <a:gd name="connsiteX137" fmla="*/ 269990 w 3025238"/>
              <a:gd name="connsiteY137" fmla="*/ 1402518 h 1848547"/>
              <a:gd name="connsiteX138" fmla="*/ 0 w 3025238"/>
              <a:gd name="connsiteY138" fmla="*/ 1402518 h 1848547"/>
              <a:gd name="connsiteX139" fmla="*/ 0 w 3025238"/>
              <a:gd name="connsiteY139" fmla="*/ 1396870 h 1848547"/>
              <a:gd name="connsiteX140" fmla="*/ 208932 w 3025238"/>
              <a:gd name="connsiteY140" fmla="*/ 1396870 h 1848547"/>
              <a:gd name="connsiteX141" fmla="*/ 436526 w 3025238"/>
              <a:gd name="connsiteY141" fmla="*/ 1177213 h 1848547"/>
              <a:gd name="connsiteX142" fmla="*/ 597262 w 3025238"/>
              <a:gd name="connsiteY142" fmla="*/ 1177213 h 1848547"/>
              <a:gd name="connsiteX143" fmla="*/ 1411320 w 3025238"/>
              <a:gd name="connsiteY143" fmla="*/ 1096769 h 1848547"/>
              <a:gd name="connsiteX144" fmla="*/ 1505654 w 3025238"/>
              <a:gd name="connsiteY144" fmla="*/ 1188356 h 1848547"/>
              <a:gd name="connsiteX145" fmla="*/ 1543815 w 3025238"/>
              <a:gd name="connsiteY145" fmla="*/ 1188356 h 1848547"/>
              <a:gd name="connsiteX146" fmla="*/ 1449481 w 3025238"/>
              <a:gd name="connsiteY146" fmla="*/ 1096769 h 1848547"/>
              <a:gd name="connsiteX147" fmla="*/ 2964917 w 3025238"/>
              <a:gd name="connsiteY147" fmla="*/ 1066972 h 1848547"/>
              <a:gd name="connsiteX148" fmla="*/ 2995446 w 3025238"/>
              <a:gd name="connsiteY148" fmla="*/ 1066972 h 1848547"/>
              <a:gd name="connsiteX149" fmla="*/ 2995446 w 3025238"/>
              <a:gd name="connsiteY149" fmla="*/ 1096051 h 1848547"/>
              <a:gd name="connsiteX150" fmla="*/ 2964917 w 3025238"/>
              <a:gd name="connsiteY150" fmla="*/ 1096051 h 1848547"/>
              <a:gd name="connsiteX151" fmla="*/ 2605437 w 3025238"/>
              <a:gd name="connsiteY151" fmla="*/ 1066972 h 1848547"/>
              <a:gd name="connsiteX152" fmla="*/ 2635966 w 3025238"/>
              <a:gd name="connsiteY152" fmla="*/ 1066972 h 1848547"/>
              <a:gd name="connsiteX153" fmla="*/ 2635966 w 3025238"/>
              <a:gd name="connsiteY153" fmla="*/ 1096051 h 1848547"/>
              <a:gd name="connsiteX154" fmla="*/ 2605437 w 3025238"/>
              <a:gd name="connsiteY154" fmla="*/ 1096051 h 1848547"/>
              <a:gd name="connsiteX155" fmla="*/ 2942809 w 3025238"/>
              <a:gd name="connsiteY155" fmla="*/ 1046091 h 1848547"/>
              <a:gd name="connsiteX156" fmla="*/ 2942809 w 3025238"/>
              <a:gd name="connsiteY156" fmla="*/ 1115544 h 1848547"/>
              <a:gd name="connsiteX157" fmla="*/ 3015697 w 3025238"/>
              <a:gd name="connsiteY157" fmla="*/ 1115544 h 1848547"/>
              <a:gd name="connsiteX158" fmla="*/ 3015697 w 3025238"/>
              <a:gd name="connsiteY158" fmla="*/ 1046091 h 1848547"/>
              <a:gd name="connsiteX159" fmla="*/ 2932658 w 3025238"/>
              <a:gd name="connsiteY159" fmla="*/ 1037085 h 1848547"/>
              <a:gd name="connsiteX160" fmla="*/ 3025238 w 3025238"/>
              <a:gd name="connsiteY160" fmla="*/ 1037085 h 1848547"/>
              <a:gd name="connsiteX161" fmla="*/ 3025238 w 3025238"/>
              <a:gd name="connsiteY161" fmla="*/ 1125237 h 1848547"/>
              <a:gd name="connsiteX162" fmla="*/ 2932964 w 3025238"/>
              <a:gd name="connsiteY162" fmla="*/ 1125237 h 1848547"/>
              <a:gd name="connsiteX163" fmla="*/ 2932964 w 3025238"/>
              <a:gd name="connsiteY163" fmla="*/ 1084252 h 1848547"/>
              <a:gd name="connsiteX164" fmla="*/ 2648662 w 3025238"/>
              <a:gd name="connsiteY164" fmla="*/ 1084252 h 1848547"/>
              <a:gd name="connsiteX165" fmla="*/ 2648357 w 3025238"/>
              <a:gd name="connsiteY165" fmla="*/ 1078070 h 1848547"/>
              <a:gd name="connsiteX166" fmla="*/ 2932658 w 3025238"/>
              <a:gd name="connsiteY166" fmla="*/ 1078070 h 1848547"/>
              <a:gd name="connsiteX167" fmla="*/ 0 w 3025238"/>
              <a:gd name="connsiteY167" fmla="*/ 983659 h 1848547"/>
              <a:gd name="connsiteX168" fmla="*/ 11103 w 3025238"/>
              <a:gd name="connsiteY168" fmla="*/ 983659 h 1848547"/>
              <a:gd name="connsiteX169" fmla="*/ 11103 w 3025238"/>
              <a:gd name="connsiteY169" fmla="*/ 989765 h 1848547"/>
              <a:gd name="connsiteX170" fmla="*/ 0 w 3025238"/>
              <a:gd name="connsiteY170" fmla="*/ 989765 h 1848547"/>
              <a:gd name="connsiteX171" fmla="*/ 29928 w 3025238"/>
              <a:gd name="connsiteY171" fmla="*/ 972561 h 1848547"/>
              <a:gd name="connsiteX172" fmla="*/ 60458 w 3025238"/>
              <a:gd name="connsiteY172" fmla="*/ 972561 h 1848547"/>
              <a:gd name="connsiteX173" fmla="*/ 60458 w 3025238"/>
              <a:gd name="connsiteY173" fmla="*/ 1001640 h 1848547"/>
              <a:gd name="connsiteX174" fmla="*/ 29928 w 3025238"/>
              <a:gd name="connsiteY174" fmla="*/ 1001640 h 1848547"/>
              <a:gd name="connsiteX175" fmla="*/ 1006886 w 3025238"/>
              <a:gd name="connsiteY175" fmla="*/ 963204 h 1848547"/>
              <a:gd name="connsiteX176" fmla="*/ 1006886 w 3025238"/>
              <a:gd name="connsiteY176" fmla="*/ 1032658 h 1848547"/>
              <a:gd name="connsiteX177" fmla="*/ 1079849 w 3025238"/>
              <a:gd name="connsiteY177" fmla="*/ 1032658 h 1848547"/>
              <a:gd name="connsiteX178" fmla="*/ 1079849 w 3025238"/>
              <a:gd name="connsiteY178" fmla="*/ 963204 h 1848547"/>
              <a:gd name="connsiteX179" fmla="*/ 997346 w 3025238"/>
              <a:gd name="connsiteY179" fmla="*/ 953587 h 1848547"/>
              <a:gd name="connsiteX180" fmla="*/ 1089849 w 3025238"/>
              <a:gd name="connsiteY180" fmla="*/ 953587 h 1848547"/>
              <a:gd name="connsiteX181" fmla="*/ 1089849 w 3025238"/>
              <a:gd name="connsiteY181" fmla="*/ 1037542 h 1848547"/>
              <a:gd name="connsiteX182" fmla="*/ 1145869 w 3025238"/>
              <a:gd name="connsiteY182" fmla="*/ 1090968 h 1848547"/>
              <a:gd name="connsiteX183" fmla="*/ 1452609 w 3025238"/>
              <a:gd name="connsiteY183" fmla="*/ 1090968 h 1848547"/>
              <a:gd name="connsiteX184" fmla="*/ 1553279 w 3025238"/>
              <a:gd name="connsiteY184" fmla="*/ 1188280 h 1848547"/>
              <a:gd name="connsiteX185" fmla="*/ 1826209 w 3025238"/>
              <a:gd name="connsiteY185" fmla="*/ 1188280 h 1848547"/>
              <a:gd name="connsiteX186" fmla="*/ 1826209 w 3025238"/>
              <a:gd name="connsiteY186" fmla="*/ 1176831 h 1848547"/>
              <a:gd name="connsiteX187" fmla="*/ 1856738 w 3025238"/>
              <a:gd name="connsiteY187" fmla="*/ 1176831 h 1848547"/>
              <a:gd name="connsiteX188" fmla="*/ 1856738 w 3025238"/>
              <a:gd name="connsiteY188" fmla="*/ 1205910 h 1848547"/>
              <a:gd name="connsiteX189" fmla="*/ 1826209 w 3025238"/>
              <a:gd name="connsiteY189" fmla="*/ 1205910 h 1848547"/>
              <a:gd name="connsiteX190" fmla="*/ 1826209 w 3025238"/>
              <a:gd name="connsiteY190" fmla="*/ 1194462 h 1848547"/>
              <a:gd name="connsiteX191" fmla="*/ 1504509 w 3025238"/>
              <a:gd name="connsiteY191" fmla="*/ 1194462 h 1848547"/>
              <a:gd name="connsiteX192" fmla="*/ 1503134 w 3025238"/>
              <a:gd name="connsiteY192" fmla="*/ 1194462 h 1848547"/>
              <a:gd name="connsiteX193" fmla="*/ 1402465 w 3025238"/>
              <a:gd name="connsiteY193" fmla="*/ 1097150 h 1848547"/>
              <a:gd name="connsiteX194" fmla="*/ 1142969 w 3025238"/>
              <a:gd name="connsiteY194" fmla="*/ 1097150 h 1848547"/>
              <a:gd name="connsiteX195" fmla="*/ 1085268 w 3025238"/>
              <a:gd name="connsiteY195" fmla="*/ 1041740 h 1848547"/>
              <a:gd name="connsiteX196" fmla="*/ 997346 w 3025238"/>
              <a:gd name="connsiteY196" fmla="*/ 1041740 h 1848547"/>
              <a:gd name="connsiteX197" fmla="*/ 1410938 w 3025238"/>
              <a:gd name="connsiteY197" fmla="*/ 864977 h 1848547"/>
              <a:gd name="connsiteX198" fmla="*/ 1632273 w 3025238"/>
              <a:gd name="connsiteY198" fmla="*/ 1078680 h 1848547"/>
              <a:gd name="connsiteX199" fmla="*/ 1722334 w 3025238"/>
              <a:gd name="connsiteY199" fmla="*/ 1078680 h 1848547"/>
              <a:gd name="connsiteX200" fmla="*/ 1500998 w 3025238"/>
              <a:gd name="connsiteY200" fmla="*/ 864977 h 1848547"/>
              <a:gd name="connsiteX201" fmla="*/ 797685 w 3025238"/>
              <a:gd name="connsiteY201" fmla="*/ 850628 h 1848547"/>
              <a:gd name="connsiteX202" fmla="*/ 822108 w 3025238"/>
              <a:gd name="connsiteY202" fmla="*/ 850628 h 1848547"/>
              <a:gd name="connsiteX203" fmla="*/ 822108 w 3025238"/>
              <a:gd name="connsiteY203" fmla="*/ 873525 h 1848547"/>
              <a:gd name="connsiteX204" fmla="*/ 797685 w 3025238"/>
              <a:gd name="connsiteY204" fmla="*/ 873525 h 1848547"/>
              <a:gd name="connsiteX205" fmla="*/ 797685 w 3025238"/>
              <a:gd name="connsiteY205" fmla="*/ 864977 h 1848547"/>
              <a:gd name="connsiteX206" fmla="*/ 680758 w 3025238"/>
              <a:gd name="connsiteY206" fmla="*/ 864977 h 1848547"/>
              <a:gd name="connsiteX207" fmla="*/ 546201 w 3025238"/>
              <a:gd name="connsiteY207" fmla="*/ 994725 h 1848547"/>
              <a:gd name="connsiteX208" fmla="*/ 863322 w 3025238"/>
              <a:gd name="connsiteY208" fmla="*/ 994725 h 1848547"/>
              <a:gd name="connsiteX209" fmla="*/ 863322 w 3025238"/>
              <a:gd name="connsiteY209" fmla="*/ 953816 h 1848547"/>
              <a:gd name="connsiteX210" fmla="*/ 955825 w 3025238"/>
              <a:gd name="connsiteY210" fmla="*/ 953816 h 1848547"/>
              <a:gd name="connsiteX211" fmla="*/ 955825 w 3025238"/>
              <a:gd name="connsiteY211" fmla="*/ 1041588 h 1848547"/>
              <a:gd name="connsiteX212" fmla="*/ 912779 w 3025238"/>
              <a:gd name="connsiteY212" fmla="*/ 1041588 h 1848547"/>
              <a:gd name="connsiteX213" fmla="*/ 912779 w 3025238"/>
              <a:gd name="connsiteY213" fmla="*/ 1178969 h 1848547"/>
              <a:gd name="connsiteX214" fmla="*/ 689765 w 3025238"/>
              <a:gd name="connsiteY214" fmla="*/ 1392672 h 1848547"/>
              <a:gd name="connsiteX215" fmla="*/ 689765 w 3025238"/>
              <a:gd name="connsiteY215" fmla="*/ 1429765 h 1848547"/>
              <a:gd name="connsiteX216" fmla="*/ 730903 w 3025238"/>
              <a:gd name="connsiteY216" fmla="*/ 1429765 h 1848547"/>
              <a:gd name="connsiteX217" fmla="*/ 969258 w 3025238"/>
              <a:gd name="connsiteY217" fmla="*/ 1201559 h 1848547"/>
              <a:gd name="connsiteX218" fmla="*/ 1161210 w 3025238"/>
              <a:gd name="connsiteY218" fmla="*/ 1201559 h 1848547"/>
              <a:gd name="connsiteX219" fmla="*/ 1219215 w 3025238"/>
              <a:gd name="connsiteY219" fmla="*/ 1256818 h 1848547"/>
              <a:gd name="connsiteX220" fmla="*/ 1307063 w 3025238"/>
              <a:gd name="connsiteY220" fmla="*/ 1256818 h 1848547"/>
              <a:gd name="connsiteX221" fmla="*/ 1307063 w 3025238"/>
              <a:gd name="connsiteY221" fmla="*/ 1344971 h 1848547"/>
              <a:gd name="connsiteX222" fmla="*/ 1214559 w 3025238"/>
              <a:gd name="connsiteY222" fmla="*/ 1344971 h 1848547"/>
              <a:gd name="connsiteX223" fmla="*/ 1214559 w 3025238"/>
              <a:gd name="connsiteY223" fmla="*/ 1303833 h 1848547"/>
              <a:gd name="connsiteX224" fmla="*/ 1071378 w 3025238"/>
              <a:gd name="connsiteY224" fmla="*/ 1303833 h 1848547"/>
              <a:gd name="connsiteX225" fmla="*/ 1071378 w 3025238"/>
              <a:gd name="connsiteY225" fmla="*/ 1312381 h 1848547"/>
              <a:gd name="connsiteX226" fmla="*/ 1046955 w 3025238"/>
              <a:gd name="connsiteY226" fmla="*/ 1312381 h 1848547"/>
              <a:gd name="connsiteX227" fmla="*/ 1046955 w 3025238"/>
              <a:gd name="connsiteY227" fmla="*/ 1289102 h 1848547"/>
              <a:gd name="connsiteX228" fmla="*/ 1071378 w 3025238"/>
              <a:gd name="connsiteY228" fmla="*/ 1289102 h 1848547"/>
              <a:gd name="connsiteX229" fmla="*/ 1071378 w 3025238"/>
              <a:gd name="connsiteY229" fmla="*/ 1297650 h 1848547"/>
              <a:gd name="connsiteX230" fmla="*/ 1214865 w 3025238"/>
              <a:gd name="connsiteY230" fmla="*/ 1297650 h 1848547"/>
              <a:gd name="connsiteX231" fmla="*/ 1214865 w 3025238"/>
              <a:gd name="connsiteY231" fmla="*/ 1261092 h 1848547"/>
              <a:gd name="connsiteX232" fmla="*/ 1158844 w 3025238"/>
              <a:gd name="connsiteY232" fmla="*/ 1207666 h 1848547"/>
              <a:gd name="connsiteX233" fmla="*/ 1049931 w 3025238"/>
              <a:gd name="connsiteY233" fmla="*/ 1207666 h 1848547"/>
              <a:gd name="connsiteX234" fmla="*/ 817835 w 3025238"/>
              <a:gd name="connsiteY234" fmla="*/ 1429765 h 1848547"/>
              <a:gd name="connsiteX235" fmla="*/ 1031538 w 3025238"/>
              <a:gd name="connsiteY235" fmla="*/ 1429765 h 1848547"/>
              <a:gd name="connsiteX236" fmla="*/ 1031538 w 3025238"/>
              <a:gd name="connsiteY236" fmla="*/ 1436023 h 1848547"/>
              <a:gd name="connsiteX237" fmla="*/ 689765 w 3025238"/>
              <a:gd name="connsiteY237" fmla="*/ 1436023 h 1848547"/>
              <a:gd name="connsiteX238" fmla="*/ 689765 w 3025238"/>
              <a:gd name="connsiteY238" fmla="*/ 1477085 h 1848547"/>
              <a:gd name="connsiteX239" fmla="*/ 597491 w 3025238"/>
              <a:gd name="connsiteY239" fmla="*/ 1477085 h 1848547"/>
              <a:gd name="connsiteX240" fmla="*/ 597491 w 3025238"/>
              <a:gd name="connsiteY240" fmla="*/ 1389314 h 1848547"/>
              <a:gd name="connsiteX241" fmla="*/ 684880 w 3025238"/>
              <a:gd name="connsiteY241" fmla="*/ 1389314 h 1848547"/>
              <a:gd name="connsiteX242" fmla="*/ 906216 w 3025238"/>
              <a:gd name="connsiteY242" fmla="*/ 1177137 h 1848547"/>
              <a:gd name="connsiteX243" fmla="*/ 906216 w 3025238"/>
              <a:gd name="connsiteY243" fmla="*/ 1042351 h 1848547"/>
              <a:gd name="connsiteX244" fmla="*/ 863246 w 3025238"/>
              <a:gd name="connsiteY244" fmla="*/ 1042351 h 1848547"/>
              <a:gd name="connsiteX245" fmla="*/ 863246 w 3025238"/>
              <a:gd name="connsiteY245" fmla="*/ 1001366 h 1848547"/>
              <a:gd name="connsiteX246" fmla="*/ 416682 w 3025238"/>
              <a:gd name="connsiteY246" fmla="*/ 1001366 h 1848547"/>
              <a:gd name="connsiteX247" fmla="*/ 306091 w 3025238"/>
              <a:gd name="connsiteY247" fmla="*/ 1108217 h 1848547"/>
              <a:gd name="connsiteX248" fmla="*/ 306091 w 3025238"/>
              <a:gd name="connsiteY248" fmla="*/ 1148210 h 1848547"/>
              <a:gd name="connsiteX249" fmla="*/ 259839 w 3025238"/>
              <a:gd name="connsiteY249" fmla="*/ 1148210 h 1848547"/>
              <a:gd name="connsiteX250" fmla="*/ 259839 w 3025238"/>
              <a:gd name="connsiteY250" fmla="*/ 1129282 h 1848547"/>
              <a:gd name="connsiteX251" fmla="*/ 0 w 3025238"/>
              <a:gd name="connsiteY251" fmla="*/ 1129282 h 1848547"/>
              <a:gd name="connsiteX252" fmla="*/ 0 w 3025238"/>
              <a:gd name="connsiteY252" fmla="*/ 1122642 h 1848547"/>
              <a:gd name="connsiteX253" fmla="*/ 259915 w 3025238"/>
              <a:gd name="connsiteY253" fmla="*/ 1122642 h 1848547"/>
              <a:gd name="connsiteX254" fmla="*/ 259915 w 3025238"/>
              <a:gd name="connsiteY254" fmla="*/ 1103714 h 1848547"/>
              <a:gd name="connsiteX255" fmla="*/ 301282 w 3025238"/>
              <a:gd name="connsiteY255" fmla="*/ 1103714 h 1848547"/>
              <a:gd name="connsiteX256" fmla="*/ 414087 w 3025238"/>
              <a:gd name="connsiteY256" fmla="*/ 994725 h 1848547"/>
              <a:gd name="connsiteX257" fmla="*/ 537119 w 3025238"/>
              <a:gd name="connsiteY257" fmla="*/ 994725 h 1848547"/>
              <a:gd name="connsiteX258" fmla="*/ 678011 w 3025238"/>
              <a:gd name="connsiteY258" fmla="*/ 859176 h 1848547"/>
              <a:gd name="connsiteX259" fmla="*/ 797685 w 3025238"/>
              <a:gd name="connsiteY259" fmla="*/ 859176 h 1848547"/>
              <a:gd name="connsiteX260" fmla="*/ 409355 w 3025238"/>
              <a:gd name="connsiteY260" fmla="*/ 820634 h 1848547"/>
              <a:gd name="connsiteX261" fmla="*/ 239460 w 3025238"/>
              <a:gd name="connsiteY261" fmla="*/ 983659 h 1848547"/>
              <a:gd name="connsiteX262" fmla="*/ 284033 w 3025238"/>
              <a:gd name="connsiteY262" fmla="*/ 983659 h 1848547"/>
              <a:gd name="connsiteX263" fmla="*/ 454003 w 3025238"/>
              <a:gd name="connsiteY263" fmla="*/ 820634 h 1848547"/>
              <a:gd name="connsiteX264" fmla="*/ 863017 w 3025238"/>
              <a:gd name="connsiteY264" fmla="*/ 817657 h 1848547"/>
              <a:gd name="connsiteX265" fmla="*/ 955520 w 3025238"/>
              <a:gd name="connsiteY265" fmla="*/ 817657 h 1848547"/>
              <a:gd name="connsiteX266" fmla="*/ 955520 w 3025238"/>
              <a:gd name="connsiteY266" fmla="*/ 858490 h 1848547"/>
              <a:gd name="connsiteX267" fmla="*/ 1503899 w 3025238"/>
              <a:gd name="connsiteY267" fmla="*/ 858490 h 1848547"/>
              <a:gd name="connsiteX268" fmla="*/ 1731187 w 3025238"/>
              <a:gd name="connsiteY268" fmla="*/ 1078146 h 1848547"/>
              <a:gd name="connsiteX269" fmla="*/ 2101734 w 3025238"/>
              <a:gd name="connsiteY269" fmla="*/ 1078146 h 1848547"/>
              <a:gd name="connsiteX270" fmla="*/ 2101734 w 3025238"/>
              <a:gd name="connsiteY270" fmla="*/ 1059371 h 1848547"/>
              <a:gd name="connsiteX271" fmla="*/ 2148214 w 3025238"/>
              <a:gd name="connsiteY271" fmla="*/ 1059371 h 1848547"/>
              <a:gd name="connsiteX272" fmla="*/ 2148214 w 3025238"/>
              <a:gd name="connsiteY272" fmla="*/ 1078070 h 1848547"/>
              <a:gd name="connsiteX273" fmla="*/ 2592641 w 3025238"/>
              <a:gd name="connsiteY273" fmla="*/ 1078070 h 1848547"/>
              <a:gd name="connsiteX274" fmla="*/ 2592641 w 3025238"/>
              <a:gd name="connsiteY274" fmla="*/ 1084252 h 1848547"/>
              <a:gd name="connsiteX275" fmla="*/ 2148214 w 3025238"/>
              <a:gd name="connsiteY275" fmla="*/ 1084252 h 1848547"/>
              <a:gd name="connsiteX276" fmla="*/ 2148214 w 3025238"/>
              <a:gd name="connsiteY276" fmla="*/ 1103409 h 1848547"/>
              <a:gd name="connsiteX277" fmla="*/ 2107152 w 3025238"/>
              <a:gd name="connsiteY277" fmla="*/ 1103409 h 1848547"/>
              <a:gd name="connsiteX278" fmla="*/ 1899632 w 3025238"/>
              <a:gd name="connsiteY278" fmla="*/ 1303909 h 1848547"/>
              <a:gd name="connsiteX279" fmla="*/ 1450396 w 3025238"/>
              <a:gd name="connsiteY279" fmla="*/ 1303909 h 1848547"/>
              <a:gd name="connsiteX280" fmla="*/ 1450396 w 3025238"/>
              <a:gd name="connsiteY280" fmla="*/ 1344894 h 1848547"/>
              <a:gd name="connsiteX281" fmla="*/ 1357664 w 3025238"/>
              <a:gd name="connsiteY281" fmla="*/ 1345504 h 1848547"/>
              <a:gd name="connsiteX282" fmla="*/ 1357664 w 3025238"/>
              <a:gd name="connsiteY282" fmla="*/ 1257428 h 1848547"/>
              <a:gd name="connsiteX283" fmla="*/ 1450167 w 3025238"/>
              <a:gd name="connsiteY283" fmla="*/ 1257428 h 1848547"/>
              <a:gd name="connsiteX284" fmla="*/ 1450167 w 3025238"/>
              <a:gd name="connsiteY284" fmla="*/ 1298413 h 1848547"/>
              <a:gd name="connsiteX285" fmla="*/ 1896731 w 3025238"/>
              <a:gd name="connsiteY285" fmla="*/ 1298413 h 1848547"/>
              <a:gd name="connsiteX286" fmla="*/ 2101734 w 3025238"/>
              <a:gd name="connsiteY286" fmla="*/ 1099974 h 1848547"/>
              <a:gd name="connsiteX287" fmla="*/ 2101734 w 3025238"/>
              <a:gd name="connsiteY287" fmla="*/ 1084710 h 1848547"/>
              <a:gd name="connsiteX288" fmla="*/ 1629373 w 3025238"/>
              <a:gd name="connsiteY288" fmla="*/ 1084710 h 1848547"/>
              <a:gd name="connsiteX289" fmla="*/ 1402083 w 3025238"/>
              <a:gd name="connsiteY289" fmla="*/ 864977 h 1848547"/>
              <a:gd name="connsiteX290" fmla="*/ 955520 w 3025238"/>
              <a:gd name="connsiteY290" fmla="*/ 864977 h 1848547"/>
              <a:gd name="connsiteX291" fmla="*/ 955520 w 3025238"/>
              <a:gd name="connsiteY291" fmla="*/ 905734 h 1848547"/>
              <a:gd name="connsiteX292" fmla="*/ 863017 w 3025238"/>
              <a:gd name="connsiteY292" fmla="*/ 905734 h 1848547"/>
              <a:gd name="connsiteX293" fmla="*/ 1829186 w 3025238"/>
              <a:gd name="connsiteY293" fmla="*/ 659364 h 1848547"/>
              <a:gd name="connsiteX294" fmla="*/ 1829186 w 3025238"/>
              <a:gd name="connsiteY294" fmla="*/ 728817 h 1848547"/>
              <a:gd name="connsiteX295" fmla="*/ 1902150 w 3025238"/>
              <a:gd name="connsiteY295" fmla="*/ 728817 h 1848547"/>
              <a:gd name="connsiteX296" fmla="*/ 1902150 w 3025238"/>
              <a:gd name="connsiteY296" fmla="*/ 659364 h 1848547"/>
              <a:gd name="connsiteX297" fmla="*/ 7821 w 3025238"/>
              <a:gd name="connsiteY297" fmla="*/ 655319 h 1848547"/>
              <a:gd name="connsiteX298" fmla="*/ 7821 w 3025238"/>
              <a:gd name="connsiteY298" fmla="*/ 724849 h 1848547"/>
              <a:gd name="connsiteX299" fmla="*/ 80709 w 3025238"/>
              <a:gd name="connsiteY299" fmla="*/ 724849 h 1848547"/>
              <a:gd name="connsiteX300" fmla="*/ 80709 w 3025238"/>
              <a:gd name="connsiteY300" fmla="*/ 655319 h 1848547"/>
              <a:gd name="connsiteX301" fmla="*/ 1577321 w 3025238"/>
              <a:gd name="connsiteY301" fmla="*/ 600977 h 1848547"/>
              <a:gd name="connsiteX302" fmla="*/ 1450549 w 3025238"/>
              <a:gd name="connsiteY302" fmla="*/ 724468 h 1848547"/>
              <a:gd name="connsiteX303" fmla="*/ 1501761 w 3025238"/>
              <a:gd name="connsiteY303" fmla="*/ 724468 h 1848547"/>
              <a:gd name="connsiteX304" fmla="*/ 1628610 w 3025238"/>
              <a:gd name="connsiteY304" fmla="*/ 600977 h 1848547"/>
              <a:gd name="connsiteX305" fmla="*/ 1123709 w 3025238"/>
              <a:gd name="connsiteY305" fmla="*/ 583849 h 1848547"/>
              <a:gd name="connsiteX306" fmla="*/ 1154238 w 3025238"/>
              <a:gd name="connsiteY306" fmla="*/ 583849 h 1848547"/>
              <a:gd name="connsiteX307" fmla="*/ 1154238 w 3025238"/>
              <a:gd name="connsiteY307" fmla="*/ 612928 h 1848547"/>
              <a:gd name="connsiteX308" fmla="*/ 1123709 w 3025238"/>
              <a:gd name="connsiteY308" fmla="*/ 612928 h 1848547"/>
              <a:gd name="connsiteX309" fmla="*/ 1021283 w 3025238"/>
              <a:gd name="connsiteY309" fmla="*/ 583697 h 1848547"/>
              <a:gd name="connsiteX310" fmla="*/ 1051812 w 3025238"/>
              <a:gd name="connsiteY310" fmla="*/ 583697 h 1848547"/>
              <a:gd name="connsiteX311" fmla="*/ 1051812 w 3025238"/>
              <a:gd name="connsiteY311" fmla="*/ 612776 h 1848547"/>
              <a:gd name="connsiteX312" fmla="*/ 1021283 w 3025238"/>
              <a:gd name="connsiteY312" fmla="*/ 612776 h 1848547"/>
              <a:gd name="connsiteX313" fmla="*/ 1101907 w 3025238"/>
              <a:gd name="connsiteY313" fmla="*/ 563350 h 1848547"/>
              <a:gd name="connsiteX314" fmla="*/ 1101907 w 3025238"/>
              <a:gd name="connsiteY314" fmla="*/ 632804 h 1848547"/>
              <a:gd name="connsiteX315" fmla="*/ 1174719 w 3025238"/>
              <a:gd name="connsiteY315" fmla="*/ 632804 h 1848547"/>
              <a:gd name="connsiteX316" fmla="*/ 1174719 w 3025238"/>
              <a:gd name="connsiteY316" fmla="*/ 563350 h 1848547"/>
              <a:gd name="connsiteX317" fmla="*/ 1321716 w 3025238"/>
              <a:gd name="connsiteY317" fmla="*/ 473519 h 1848547"/>
              <a:gd name="connsiteX318" fmla="*/ 1446045 w 3025238"/>
              <a:gd name="connsiteY318" fmla="*/ 594795 h 1848547"/>
              <a:gd name="connsiteX319" fmla="*/ 1497335 w 3025238"/>
              <a:gd name="connsiteY319" fmla="*/ 594795 h 1848547"/>
              <a:gd name="connsiteX320" fmla="*/ 1373005 w 3025238"/>
              <a:gd name="connsiteY320" fmla="*/ 473519 h 1848547"/>
              <a:gd name="connsiteX321" fmla="*/ 463467 w 3025238"/>
              <a:gd name="connsiteY321" fmla="*/ 473289 h 1848547"/>
              <a:gd name="connsiteX322" fmla="*/ 242514 w 3025238"/>
              <a:gd name="connsiteY322" fmla="*/ 686992 h 1848547"/>
              <a:gd name="connsiteX323" fmla="*/ 293421 w 3025238"/>
              <a:gd name="connsiteY323" fmla="*/ 686992 h 1848547"/>
              <a:gd name="connsiteX324" fmla="*/ 514756 w 3025238"/>
              <a:gd name="connsiteY324" fmla="*/ 473289 h 1848547"/>
              <a:gd name="connsiteX325" fmla="*/ 1067715 w 3025238"/>
              <a:gd name="connsiteY325" fmla="*/ 467412 h 1848547"/>
              <a:gd name="connsiteX326" fmla="*/ 1374302 w 3025238"/>
              <a:gd name="connsiteY326" fmla="*/ 467412 h 1848547"/>
              <a:gd name="connsiteX327" fmla="*/ 1375676 w 3025238"/>
              <a:gd name="connsiteY327" fmla="*/ 467412 h 1848547"/>
              <a:gd name="connsiteX328" fmla="*/ 1506340 w 3025238"/>
              <a:gd name="connsiteY328" fmla="*/ 594795 h 1848547"/>
              <a:gd name="connsiteX329" fmla="*/ 1765838 w 3025238"/>
              <a:gd name="connsiteY329" fmla="*/ 594795 h 1848547"/>
              <a:gd name="connsiteX330" fmla="*/ 1823843 w 3025238"/>
              <a:gd name="connsiteY330" fmla="*/ 649977 h 1848547"/>
              <a:gd name="connsiteX331" fmla="*/ 1911766 w 3025238"/>
              <a:gd name="connsiteY331" fmla="*/ 649977 h 1848547"/>
              <a:gd name="connsiteX332" fmla="*/ 1912225 w 3025238"/>
              <a:gd name="connsiteY332" fmla="*/ 738282 h 1848547"/>
              <a:gd name="connsiteX333" fmla="*/ 1819722 w 3025238"/>
              <a:gd name="connsiteY333" fmla="*/ 738282 h 1848547"/>
              <a:gd name="connsiteX334" fmla="*/ 1819722 w 3025238"/>
              <a:gd name="connsiteY334" fmla="*/ 654327 h 1848547"/>
              <a:gd name="connsiteX335" fmla="*/ 1763624 w 3025238"/>
              <a:gd name="connsiteY335" fmla="*/ 600901 h 1848547"/>
              <a:gd name="connsiteX336" fmla="*/ 1637997 w 3025238"/>
              <a:gd name="connsiteY336" fmla="*/ 600901 h 1848547"/>
              <a:gd name="connsiteX337" fmla="*/ 1504738 w 3025238"/>
              <a:gd name="connsiteY337" fmla="*/ 730650 h 1848547"/>
              <a:gd name="connsiteX338" fmla="*/ 1161286 w 3025238"/>
              <a:gd name="connsiteY338" fmla="*/ 730650 h 1848547"/>
              <a:gd name="connsiteX339" fmla="*/ 1161286 w 3025238"/>
              <a:gd name="connsiteY339" fmla="*/ 749578 h 1848547"/>
              <a:gd name="connsiteX340" fmla="*/ 1115034 w 3025238"/>
              <a:gd name="connsiteY340" fmla="*/ 749578 h 1848547"/>
              <a:gd name="connsiteX341" fmla="*/ 1115034 w 3025238"/>
              <a:gd name="connsiteY341" fmla="*/ 705539 h 1848547"/>
              <a:gd name="connsiteX342" fmla="*/ 1161286 w 3025238"/>
              <a:gd name="connsiteY342" fmla="*/ 705539 h 1848547"/>
              <a:gd name="connsiteX343" fmla="*/ 1161286 w 3025238"/>
              <a:gd name="connsiteY343" fmla="*/ 724468 h 1848547"/>
              <a:gd name="connsiteX344" fmla="*/ 1441314 w 3025238"/>
              <a:gd name="connsiteY344" fmla="*/ 724468 h 1848547"/>
              <a:gd name="connsiteX345" fmla="*/ 1568238 w 3025238"/>
              <a:gd name="connsiteY345" fmla="*/ 600977 h 1848547"/>
              <a:gd name="connsiteX346" fmla="*/ 1184412 w 3025238"/>
              <a:gd name="connsiteY346" fmla="*/ 600977 h 1848547"/>
              <a:gd name="connsiteX347" fmla="*/ 1184412 w 3025238"/>
              <a:gd name="connsiteY347" fmla="*/ 642116 h 1848547"/>
              <a:gd name="connsiteX348" fmla="*/ 1096870 w 3025238"/>
              <a:gd name="connsiteY348" fmla="*/ 642116 h 1848547"/>
              <a:gd name="connsiteX349" fmla="*/ 1005282 w 3025238"/>
              <a:gd name="connsiteY349" fmla="*/ 730650 h 1848547"/>
              <a:gd name="connsiteX350" fmla="*/ 643971 w 3025238"/>
              <a:gd name="connsiteY350" fmla="*/ 730650 h 1848547"/>
              <a:gd name="connsiteX351" fmla="*/ 643971 w 3025238"/>
              <a:gd name="connsiteY351" fmla="*/ 739121 h 1848547"/>
              <a:gd name="connsiteX352" fmla="*/ 623669 w 3025238"/>
              <a:gd name="connsiteY352" fmla="*/ 739121 h 1848547"/>
              <a:gd name="connsiteX353" fmla="*/ 539714 w 3025238"/>
              <a:gd name="connsiteY353" fmla="*/ 820558 h 1848547"/>
              <a:gd name="connsiteX354" fmla="*/ 462857 w 3025238"/>
              <a:gd name="connsiteY354" fmla="*/ 820558 h 1848547"/>
              <a:gd name="connsiteX355" fmla="*/ 286552 w 3025238"/>
              <a:gd name="connsiteY355" fmla="*/ 989688 h 1848547"/>
              <a:gd name="connsiteX356" fmla="*/ 79183 w 3025238"/>
              <a:gd name="connsiteY356" fmla="*/ 989688 h 1848547"/>
              <a:gd name="connsiteX357" fmla="*/ 79183 w 3025238"/>
              <a:gd name="connsiteY357" fmla="*/ 983583 h 1848547"/>
              <a:gd name="connsiteX358" fmla="*/ 229767 w 3025238"/>
              <a:gd name="connsiteY358" fmla="*/ 983583 h 1848547"/>
              <a:gd name="connsiteX359" fmla="*/ 399738 w 3025238"/>
              <a:gd name="connsiteY359" fmla="*/ 820558 h 1848547"/>
              <a:gd name="connsiteX360" fmla="*/ 90631 w 3025238"/>
              <a:gd name="connsiteY360" fmla="*/ 820558 h 1848547"/>
              <a:gd name="connsiteX361" fmla="*/ 90631 w 3025238"/>
              <a:gd name="connsiteY361" fmla="*/ 861543 h 1848547"/>
              <a:gd name="connsiteX362" fmla="*/ 0 w 3025238"/>
              <a:gd name="connsiteY362" fmla="*/ 861543 h 1848547"/>
              <a:gd name="connsiteX363" fmla="*/ 0 w 3025238"/>
              <a:gd name="connsiteY363" fmla="*/ 773390 h 1848547"/>
              <a:gd name="connsiteX364" fmla="*/ 90631 w 3025238"/>
              <a:gd name="connsiteY364" fmla="*/ 773390 h 1848547"/>
              <a:gd name="connsiteX365" fmla="*/ 90631 w 3025238"/>
              <a:gd name="connsiteY365" fmla="*/ 814452 h 1848547"/>
              <a:gd name="connsiteX366" fmla="*/ 537119 w 3025238"/>
              <a:gd name="connsiteY366" fmla="*/ 814452 h 1848547"/>
              <a:gd name="connsiteX367" fmla="*/ 619853 w 3025238"/>
              <a:gd name="connsiteY367" fmla="*/ 735229 h 1848547"/>
              <a:gd name="connsiteX368" fmla="*/ 619853 w 3025238"/>
              <a:gd name="connsiteY368" fmla="*/ 715919 h 1848547"/>
              <a:gd name="connsiteX369" fmla="*/ 639392 w 3025238"/>
              <a:gd name="connsiteY369" fmla="*/ 715919 h 1848547"/>
              <a:gd name="connsiteX370" fmla="*/ 764712 w 3025238"/>
              <a:gd name="connsiteY370" fmla="*/ 594795 h 1848547"/>
              <a:gd name="connsiteX371" fmla="*/ 933538 w 3025238"/>
              <a:gd name="connsiteY371" fmla="*/ 594795 h 1848547"/>
              <a:gd name="connsiteX372" fmla="*/ 933538 w 3025238"/>
              <a:gd name="connsiteY372" fmla="*/ 575867 h 1848547"/>
              <a:gd name="connsiteX373" fmla="*/ 979790 w 3025238"/>
              <a:gd name="connsiteY373" fmla="*/ 575867 h 1848547"/>
              <a:gd name="connsiteX374" fmla="*/ 979790 w 3025238"/>
              <a:gd name="connsiteY374" fmla="*/ 619905 h 1848547"/>
              <a:gd name="connsiteX375" fmla="*/ 933081 w 3025238"/>
              <a:gd name="connsiteY375" fmla="*/ 619905 h 1848547"/>
              <a:gd name="connsiteX376" fmla="*/ 933081 w 3025238"/>
              <a:gd name="connsiteY376" fmla="*/ 600977 h 1848547"/>
              <a:gd name="connsiteX377" fmla="*/ 767003 w 3025238"/>
              <a:gd name="connsiteY377" fmla="*/ 600977 h 1848547"/>
              <a:gd name="connsiteX378" fmla="*/ 643818 w 3025238"/>
              <a:gd name="connsiteY378" fmla="*/ 719965 h 1848547"/>
              <a:gd name="connsiteX379" fmla="*/ 643818 w 3025238"/>
              <a:gd name="connsiteY379" fmla="*/ 724239 h 1848547"/>
              <a:gd name="connsiteX380" fmla="*/ 1002535 w 3025238"/>
              <a:gd name="connsiteY380" fmla="*/ 724239 h 1848547"/>
              <a:gd name="connsiteX381" fmla="*/ 1091833 w 3025238"/>
              <a:gd name="connsiteY381" fmla="*/ 637994 h 1848547"/>
              <a:gd name="connsiteX382" fmla="*/ 1091833 w 3025238"/>
              <a:gd name="connsiteY382" fmla="*/ 554039 h 1848547"/>
              <a:gd name="connsiteX383" fmla="*/ 1184336 w 3025238"/>
              <a:gd name="connsiteY383" fmla="*/ 554039 h 1848547"/>
              <a:gd name="connsiteX384" fmla="*/ 1184336 w 3025238"/>
              <a:gd name="connsiteY384" fmla="*/ 594872 h 1848547"/>
              <a:gd name="connsiteX385" fmla="*/ 1436963 w 3025238"/>
              <a:gd name="connsiteY385" fmla="*/ 594872 h 1848547"/>
              <a:gd name="connsiteX386" fmla="*/ 1312557 w 3025238"/>
              <a:gd name="connsiteY386" fmla="*/ 473594 h 1848547"/>
              <a:gd name="connsiteX387" fmla="*/ 1067715 w 3025238"/>
              <a:gd name="connsiteY387" fmla="*/ 473594 h 1848547"/>
              <a:gd name="connsiteX388" fmla="*/ 1021283 w 3025238"/>
              <a:gd name="connsiteY388" fmla="*/ 456161 h 1848547"/>
              <a:gd name="connsiteX389" fmla="*/ 1051812 w 3025238"/>
              <a:gd name="connsiteY389" fmla="*/ 456161 h 1848547"/>
              <a:gd name="connsiteX390" fmla="*/ 1051812 w 3025238"/>
              <a:gd name="connsiteY390" fmla="*/ 485240 h 1848547"/>
              <a:gd name="connsiteX391" fmla="*/ 1021283 w 3025238"/>
              <a:gd name="connsiteY391" fmla="*/ 485240 h 1848547"/>
              <a:gd name="connsiteX392" fmla="*/ 800177 w 3025238"/>
              <a:gd name="connsiteY392" fmla="*/ 448758 h 1848547"/>
              <a:gd name="connsiteX393" fmla="*/ 846505 w 3025238"/>
              <a:gd name="connsiteY393" fmla="*/ 448758 h 1848547"/>
              <a:gd name="connsiteX394" fmla="*/ 846505 w 3025238"/>
              <a:gd name="connsiteY394" fmla="*/ 467686 h 1848547"/>
              <a:gd name="connsiteX395" fmla="*/ 1008690 w 3025238"/>
              <a:gd name="connsiteY395" fmla="*/ 467686 h 1848547"/>
              <a:gd name="connsiteX396" fmla="*/ 1008690 w 3025238"/>
              <a:gd name="connsiteY396" fmla="*/ 473868 h 1848547"/>
              <a:gd name="connsiteX397" fmla="*/ 846505 w 3025238"/>
              <a:gd name="connsiteY397" fmla="*/ 473792 h 1848547"/>
              <a:gd name="connsiteX398" fmla="*/ 846505 w 3025238"/>
              <a:gd name="connsiteY398" fmla="*/ 492796 h 1848547"/>
              <a:gd name="connsiteX399" fmla="*/ 800177 w 3025238"/>
              <a:gd name="connsiteY399" fmla="*/ 492796 h 1848547"/>
              <a:gd name="connsiteX400" fmla="*/ 711059 w 3025238"/>
              <a:gd name="connsiteY400" fmla="*/ 448484 h 1848547"/>
              <a:gd name="connsiteX401" fmla="*/ 757310 w 3025238"/>
              <a:gd name="connsiteY401" fmla="*/ 448484 h 1848547"/>
              <a:gd name="connsiteX402" fmla="*/ 757310 w 3025238"/>
              <a:gd name="connsiteY402" fmla="*/ 492523 h 1848547"/>
              <a:gd name="connsiteX403" fmla="*/ 715944 w 3025238"/>
              <a:gd name="connsiteY403" fmla="*/ 492523 h 1848547"/>
              <a:gd name="connsiteX404" fmla="*/ 521854 w 3025238"/>
              <a:gd name="connsiteY404" fmla="*/ 680124 h 1848547"/>
              <a:gd name="connsiteX405" fmla="*/ 521854 w 3025238"/>
              <a:gd name="connsiteY405" fmla="*/ 704699 h 1848547"/>
              <a:gd name="connsiteX406" fmla="*/ 491325 w 3025238"/>
              <a:gd name="connsiteY406" fmla="*/ 704699 h 1848547"/>
              <a:gd name="connsiteX407" fmla="*/ 491325 w 3025238"/>
              <a:gd name="connsiteY407" fmla="*/ 675544 h 1848547"/>
              <a:gd name="connsiteX408" fmla="*/ 517656 w 3025238"/>
              <a:gd name="connsiteY408" fmla="*/ 675544 h 1848547"/>
              <a:gd name="connsiteX409" fmla="*/ 711286 w 3025238"/>
              <a:gd name="connsiteY409" fmla="*/ 488401 h 1848547"/>
              <a:gd name="connsiteX410" fmla="*/ 711286 w 3025238"/>
              <a:gd name="connsiteY410" fmla="*/ 473518 h 1848547"/>
              <a:gd name="connsiteX411" fmla="*/ 523915 w 3025238"/>
              <a:gd name="connsiteY411" fmla="*/ 473518 h 1848547"/>
              <a:gd name="connsiteX412" fmla="*/ 296626 w 3025238"/>
              <a:gd name="connsiteY412" fmla="*/ 693175 h 1848547"/>
              <a:gd name="connsiteX413" fmla="*/ 90555 w 3025238"/>
              <a:gd name="connsiteY413" fmla="*/ 693175 h 1848547"/>
              <a:gd name="connsiteX414" fmla="*/ 90555 w 3025238"/>
              <a:gd name="connsiteY414" fmla="*/ 734160 h 1848547"/>
              <a:gd name="connsiteX415" fmla="*/ 0 w 3025238"/>
              <a:gd name="connsiteY415" fmla="*/ 734235 h 1848547"/>
              <a:gd name="connsiteX416" fmla="*/ 0 w 3025238"/>
              <a:gd name="connsiteY416" fmla="*/ 646084 h 1848547"/>
              <a:gd name="connsiteX417" fmla="*/ 90631 w 3025238"/>
              <a:gd name="connsiteY417" fmla="*/ 646084 h 1848547"/>
              <a:gd name="connsiteX418" fmla="*/ 90631 w 3025238"/>
              <a:gd name="connsiteY418" fmla="*/ 687069 h 1848547"/>
              <a:gd name="connsiteX419" fmla="*/ 233507 w 3025238"/>
              <a:gd name="connsiteY419" fmla="*/ 687069 h 1848547"/>
              <a:gd name="connsiteX420" fmla="*/ 460796 w 3025238"/>
              <a:gd name="connsiteY420" fmla="*/ 467412 h 1848547"/>
              <a:gd name="connsiteX421" fmla="*/ 711059 w 3025238"/>
              <a:gd name="connsiteY421" fmla="*/ 467412 h 1848547"/>
              <a:gd name="connsiteX422" fmla="*/ 248239 w 3025238"/>
              <a:gd name="connsiteY422" fmla="*/ 252259 h 1848547"/>
              <a:gd name="connsiteX423" fmla="*/ 278767 w 3025238"/>
              <a:gd name="connsiteY423" fmla="*/ 252259 h 1848547"/>
              <a:gd name="connsiteX424" fmla="*/ 278767 w 3025238"/>
              <a:gd name="connsiteY424" fmla="*/ 281338 h 1848547"/>
              <a:gd name="connsiteX425" fmla="*/ 252817 w 3025238"/>
              <a:gd name="connsiteY425" fmla="*/ 281338 h 1848547"/>
              <a:gd name="connsiteX426" fmla="*/ 147874 w 3025238"/>
              <a:gd name="connsiteY426" fmla="*/ 382771 h 1848547"/>
              <a:gd name="connsiteX427" fmla="*/ 0 w 3025238"/>
              <a:gd name="connsiteY427" fmla="*/ 382771 h 1848547"/>
              <a:gd name="connsiteX428" fmla="*/ 0 w 3025238"/>
              <a:gd name="connsiteY428" fmla="*/ 376512 h 1848547"/>
              <a:gd name="connsiteX429" fmla="*/ 145202 w 3025238"/>
              <a:gd name="connsiteY429" fmla="*/ 376512 h 1848547"/>
              <a:gd name="connsiteX430" fmla="*/ 248239 w 3025238"/>
              <a:gd name="connsiteY430" fmla="*/ 277292 h 1848547"/>
              <a:gd name="connsiteX431" fmla="*/ 657633 w 3025238"/>
              <a:gd name="connsiteY431" fmla="*/ 218754 h 1848547"/>
              <a:gd name="connsiteX432" fmla="*/ 764485 w 3025238"/>
              <a:gd name="connsiteY432" fmla="*/ 322399 h 1848547"/>
              <a:gd name="connsiteX433" fmla="*/ 811423 w 3025238"/>
              <a:gd name="connsiteY433" fmla="*/ 322399 h 1848547"/>
              <a:gd name="connsiteX434" fmla="*/ 704571 w 3025238"/>
              <a:gd name="connsiteY434" fmla="*/ 218754 h 1848547"/>
              <a:gd name="connsiteX435" fmla="*/ 1127552 w 3025238"/>
              <a:gd name="connsiteY435" fmla="*/ 144033 h 1848547"/>
              <a:gd name="connsiteX436" fmla="*/ 1312481 w 3025238"/>
              <a:gd name="connsiteY436" fmla="*/ 322781 h 1848547"/>
              <a:gd name="connsiteX437" fmla="*/ 1370258 w 3025238"/>
              <a:gd name="connsiteY437" fmla="*/ 322781 h 1848547"/>
              <a:gd name="connsiteX438" fmla="*/ 1185404 w 3025238"/>
              <a:gd name="connsiteY438" fmla="*/ 144033 h 1848547"/>
              <a:gd name="connsiteX439" fmla="*/ 1533256 w 3025238"/>
              <a:gd name="connsiteY439" fmla="*/ 126982 h 1848547"/>
              <a:gd name="connsiteX440" fmla="*/ 1563785 w 3025238"/>
              <a:gd name="connsiteY440" fmla="*/ 126982 h 1848547"/>
              <a:gd name="connsiteX441" fmla="*/ 1563785 w 3025238"/>
              <a:gd name="connsiteY441" fmla="*/ 156061 h 1848547"/>
              <a:gd name="connsiteX442" fmla="*/ 1533256 w 3025238"/>
              <a:gd name="connsiteY442" fmla="*/ 156061 h 1848547"/>
              <a:gd name="connsiteX443" fmla="*/ 1511149 w 3025238"/>
              <a:gd name="connsiteY443" fmla="*/ 106406 h 1848547"/>
              <a:gd name="connsiteX444" fmla="*/ 1511149 w 3025238"/>
              <a:gd name="connsiteY444" fmla="*/ 175860 h 1848547"/>
              <a:gd name="connsiteX445" fmla="*/ 1584113 w 3025238"/>
              <a:gd name="connsiteY445" fmla="*/ 175860 h 1848547"/>
              <a:gd name="connsiteX446" fmla="*/ 1584113 w 3025238"/>
              <a:gd name="connsiteY446" fmla="*/ 106406 h 1848547"/>
              <a:gd name="connsiteX447" fmla="*/ 249509 w 3025238"/>
              <a:gd name="connsiteY447" fmla="*/ 91644 h 1848547"/>
              <a:gd name="connsiteX448" fmla="*/ 280037 w 3025238"/>
              <a:gd name="connsiteY448" fmla="*/ 91644 h 1848547"/>
              <a:gd name="connsiteX449" fmla="*/ 280037 w 3025238"/>
              <a:gd name="connsiteY449" fmla="*/ 120723 h 1848547"/>
              <a:gd name="connsiteX450" fmla="*/ 249509 w 3025238"/>
              <a:gd name="connsiteY450" fmla="*/ 120723 h 1848547"/>
              <a:gd name="connsiteX451" fmla="*/ 227325 w 3025238"/>
              <a:gd name="connsiteY451" fmla="*/ 71221 h 1848547"/>
              <a:gd name="connsiteX452" fmla="*/ 227325 w 3025238"/>
              <a:gd name="connsiteY452" fmla="*/ 140904 h 1848547"/>
              <a:gd name="connsiteX453" fmla="*/ 300290 w 3025238"/>
              <a:gd name="connsiteY453" fmla="*/ 140904 h 1848547"/>
              <a:gd name="connsiteX454" fmla="*/ 300519 w 3025238"/>
              <a:gd name="connsiteY454" fmla="*/ 71221 h 1848547"/>
              <a:gd name="connsiteX455" fmla="*/ 836686 w 3025238"/>
              <a:gd name="connsiteY455" fmla="*/ 44662 h 1848547"/>
              <a:gd name="connsiteX456" fmla="*/ 924075 w 3025238"/>
              <a:gd name="connsiteY456" fmla="*/ 128617 h 1848547"/>
              <a:gd name="connsiteX457" fmla="*/ 943920 w 3025238"/>
              <a:gd name="connsiteY457" fmla="*/ 128617 h 1848547"/>
              <a:gd name="connsiteX458" fmla="*/ 943920 w 3025238"/>
              <a:gd name="connsiteY458" fmla="*/ 137241 h 1848547"/>
              <a:gd name="connsiteX459" fmla="*/ 1362854 w 3025238"/>
              <a:gd name="connsiteY459" fmla="*/ 138004 h 1848547"/>
              <a:gd name="connsiteX460" fmla="*/ 1362854 w 3025238"/>
              <a:gd name="connsiteY460" fmla="*/ 97095 h 1848547"/>
              <a:gd name="connsiteX461" fmla="*/ 1455433 w 3025238"/>
              <a:gd name="connsiteY461" fmla="*/ 97095 h 1848547"/>
              <a:gd name="connsiteX462" fmla="*/ 1455433 w 3025238"/>
              <a:gd name="connsiteY462" fmla="*/ 185019 h 1848547"/>
              <a:gd name="connsiteX463" fmla="*/ 1362854 w 3025238"/>
              <a:gd name="connsiteY463" fmla="*/ 185019 h 1848547"/>
              <a:gd name="connsiteX464" fmla="*/ 1362854 w 3025238"/>
              <a:gd name="connsiteY464" fmla="*/ 143957 h 1848547"/>
              <a:gd name="connsiteX465" fmla="*/ 1194487 w 3025238"/>
              <a:gd name="connsiteY465" fmla="*/ 143957 h 1848547"/>
              <a:gd name="connsiteX466" fmla="*/ 1379263 w 3025238"/>
              <a:gd name="connsiteY466" fmla="*/ 322628 h 1848547"/>
              <a:gd name="connsiteX467" fmla="*/ 1403763 w 3025238"/>
              <a:gd name="connsiteY467" fmla="*/ 322628 h 1848547"/>
              <a:gd name="connsiteX468" fmla="*/ 1403763 w 3025238"/>
              <a:gd name="connsiteY468" fmla="*/ 281643 h 1848547"/>
              <a:gd name="connsiteX469" fmla="*/ 1496343 w 3025238"/>
              <a:gd name="connsiteY469" fmla="*/ 281643 h 1848547"/>
              <a:gd name="connsiteX470" fmla="*/ 1496343 w 3025238"/>
              <a:gd name="connsiteY470" fmla="*/ 323086 h 1848547"/>
              <a:gd name="connsiteX471" fmla="*/ 1759579 w 3025238"/>
              <a:gd name="connsiteY471" fmla="*/ 323086 h 1848547"/>
              <a:gd name="connsiteX472" fmla="*/ 1759579 w 3025238"/>
              <a:gd name="connsiteY472" fmla="*/ 281948 h 1848547"/>
              <a:gd name="connsiteX473" fmla="*/ 1852464 w 3025238"/>
              <a:gd name="connsiteY473" fmla="*/ 281948 h 1848547"/>
              <a:gd name="connsiteX474" fmla="*/ 1852464 w 3025238"/>
              <a:gd name="connsiteY474" fmla="*/ 370101 h 1848547"/>
              <a:gd name="connsiteX475" fmla="*/ 1759961 w 3025238"/>
              <a:gd name="connsiteY475" fmla="*/ 370101 h 1848547"/>
              <a:gd name="connsiteX476" fmla="*/ 1759961 w 3025238"/>
              <a:gd name="connsiteY476" fmla="*/ 329116 h 1848547"/>
              <a:gd name="connsiteX477" fmla="*/ 1496724 w 3025238"/>
              <a:gd name="connsiteY477" fmla="*/ 329116 h 1848547"/>
              <a:gd name="connsiteX478" fmla="*/ 1496724 w 3025238"/>
              <a:gd name="connsiteY478" fmla="*/ 369567 h 1848547"/>
              <a:gd name="connsiteX479" fmla="*/ 1404144 w 3025238"/>
              <a:gd name="connsiteY479" fmla="*/ 369567 h 1848547"/>
              <a:gd name="connsiteX480" fmla="*/ 1404144 w 3025238"/>
              <a:gd name="connsiteY480" fmla="*/ 329116 h 1848547"/>
              <a:gd name="connsiteX481" fmla="*/ 1310649 w 3025238"/>
              <a:gd name="connsiteY481" fmla="*/ 329116 h 1848547"/>
              <a:gd name="connsiteX482" fmla="*/ 1310191 w 3025238"/>
              <a:gd name="connsiteY482" fmla="*/ 328581 h 1848547"/>
              <a:gd name="connsiteX483" fmla="*/ 979791 w 3025238"/>
              <a:gd name="connsiteY483" fmla="*/ 328581 h 1848547"/>
              <a:gd name="connsiteX484" fmla="*/ 979791 w 3025238"/>
              <a:gd name="connsiteY484" fmla="*/ 347509 h 1848547"/>
              <a:gd name="connsiteX485" fmla="*/ 933157 w 3025238"/>
              <a:gd name="connsiteY485" fmla="*/ 347509 h 1848547"/>
              <a:gd name="connsiteX486" fmla="*/ 933157 w 3025238"/>
              <a:gd name="connsiteY486" fmla="*/ 328581 h 1848547"/>
              <a:gd name="connsiteX487" fmla="*/ 463467 w 3025238"/>
              <a:gd name="connsiteY487" fmla="*/ 328581 h 1848547"/>
              <a:gd name="connsiteX488" fmla="*/ 363715 w 3025238"/>
              <a:gd name="connsiteY488" fmla="*/ 424901 h 1848547"/>
              <a:gd name="connsiteX489" fmla="*/ 363715 w 3025238"/>
              <a:gd name="connsiteY489" fmla="*/ 447798 h 1848547"/>
              <a:gd name="connsiteX490" fmla="*/ 339749 w 3025238"/>
              <a:gd name="connsiteY490" fmla="*/ 447798 h 1848547"/>
              <a:gd name="connsiteX491" fmla="*/ 236178 w 3025238"/>
              <a:gd name="connsiteY491" fmla="*/ 547933 h 1848547"/>
              <a:gd name="connsiteX492" fmla="*/ 19804 w 3025238"/>
              <a:gd name="connsiteY492" fmla="*/ 547933 h 1848547"/>
              <a:gd name="connsiteX493" fmla="*/ 19804 w 3025238"/>
              <a:gd name="connsiteY493" fmla="*/ 541751 h 1848547"/>
              <a:gd name="connsiteX494" fmla="*/ 233507 w 3025238"/>
              <a:gd name="connsiteY494" fmla="*/ 541751 h 1848547"/>
              <a:gd name="connsiteX495" fmla="*/ 333261 w 3025238"/>
              <a:gd name="connsiteY495" fmla="*/ 445355 h 1848547"/>
              <a:gd name="connsiteX496" fmla="*/ 333261 w 3025238"/>
              <a:gd name="connsiteY496" fmla="*/ 418719 h 1848547"/>
              <a:gd name="connsiteX497" fmla="*/ 360814 w 3025238"/>
              <a:gd name="connsiteY497" fmla="*/ 418719 h 1848547"/>
              <a:gd name="connsiteX498" fmla="*/ 460797 w 3025238"/>
              <a:gd name="connsiteY498" fmla="*/ 322094 h 1848547"/>
              <a:gd name="connsiteX499" fmla="*/ 755249 w 3025238"/>
              <a:gd name="connsiteY499" fmla="*/ 322094 h 1848547"/>
              <a:gd name="connsiteX500" fmla="*/ 648398 w 3025238"/>
              <a:gd name="connsiteY500" fmla="*/ 218447 h 1848547"/>
              <a:gd name="connsiteX501" fmla="*/ 407371 w 3025238"/>
              <a:gd name="connsiteY501" fmla="*/ 218447 h 1848547"/>
              <a:gd name="connsiteX502" fmla="*/ 407371 w 3025238"/>
              <a:gd name="connsiteY502" fmla="*/ 237452 h 1848547"/>
              <a:gd name="connsiteX503" fmla="*/ 361119 w 3025238"/>
              <a:gd name="connsiteY503" fmla="*/ 237452 h 1848547"/>
              <a:gd name="connsiteX504" fmla="*/ 361119 w 3025238"/>
              <a:gd name="connsiteY504" fmla="*/ 193338 h 1848547"/>
              <a:gd name="connsiteX505" fmla="*/ 407371 w 3025238"/>
              <a:gd name="connsiteY505" fmla="*/ 193338 h 1848547"/>
              <a:gd name="connsiteX506" fmla="*/ 407371 w 3025238"/>
              <a:gd name="connsiteY506" fmla="*/ 212572 h 1848547"/>
              <a:gd name="connsiteX507" fmla="*/ 706861 w 3025238"/>
              <a:gd name="connsiteY507" fmla="*/ 212572 h 1848547"/>
              <a:gd name="connsiteX508" fmla="*/ 820429 w 3025238"/>
              <a:gd name="connsiteY508" fmla="*/ 322323 h 1848547"/>
              <a:gd name="connsiteX509" fmla="*/ 933081 w 3025238"/>
              <a:gd name="connsiteY509" fmla="*/ 322323 h 1848547"/>
              <a:gd name="connsiteX510" fmla="*/ 933081 w 3025238"/>
              <a:gd name="connsiteY510" fmla="*/ 307821 h 1848547"/>
              <a:gd name="connsiteX511" fmla="*/ 727010 w 3025238"/>
              <a:gd name="connsiteY511" fmla="*/ 108849 h 1848547"/>
              <a:gd name="connsiteX512" fmla="*/ 309830 w 3025238"/>
              <a:gd name="connsiteY512" fmla="*/ 108849 h 1848547"/>
              <a:gd name="connsiteX513" fmla="*/ 309830 w 3025238"/>
              <a:gd name="connsiteY513" fmla="*/ 149834 h 1848547"/>
              <a:gd name="connsiteX514" fmla="*/ 221907 w 3025238"/>
              <a:gd name="connsiteY514" fmla="*/ 149834 h 1848547"/>
              <a:gd name="connsiteX515" fmla="*/ 111467 w 3025238"/>
              <a:gd name="connsiteY515" fmla="*/ 256686 h 1848547"/>
              <a:gd name="connsiteX516" fmla="*/ 0 w 3025238"/>
              <a:gd name="connsiteY516" fmla="*/ 256686 h 1848547"/>
              <a:gd name="connsiteX517" fmla="*/ 0 w 3025238"/>
              <a:gd name="connsiteY517" fmla="*/ 250580 h 1848547"/>
              <a:gd name="connsiteX518" fmla="*/ 108949 w 3025238"/>
              <a:gd name="connsiteY518" fmla="*/ 250580 h 1848547"/>
              <a:gd name="connsiteX519" fmla="*/ 217480 w 3025238"/>
              <a:gd name="connsiteY519" fmla="*/ 145560 h 1848547"/>
              <a:gd name="connsiteX520" fmla="*/ 217480 w 3025238"/>
              <a:gd name="connsiteY520" fmla="*/ 108925 h 1848547"/>
              <a:gd name="connsiteX521" fmla="*/ 20416 w 3025238"/>
              <a:gd name="connsiteY521" fmla="*/ 108925 h 1848547"/>
              <a:gd name="connsiteX522" fmla="*/ 20416 w 3025238"/>
              <a:gd name="connsiteY522" fmla="*/ 127929 h 1848547"/>
              <a:gd name="connsiteX523" fmla="*/ 0 w 3025238"/>
              <a:gd name="connsiteY523" fmla="*/ 127929 h 1848547"/>
              <a:gd name="connsiteX524" fmla="*/ 0 w 3025238"/>
              <a:gd name="connsiteY524" fmla="*/ 83433 h 1848547"/>
              <a:gd name="connsiteX525" fmla="*/ 21025 w 3025238"/>
              <a:gd name="connsiteY525" fmla="*/ 83433 h 1848547"/>
              <a:gd name="connsiteX526" fmla="*/ 21025 w 3025238"/>
              <a:gd name="connsiteY526" fmla="*/ 102362 h 1848547"/>
              <a:gd name="connsiteX527" fmla="*/ 218090 w 3025238"/>
              <a:gd name="connsiteY527" fmla="*/ 102362 h 1848547"/>
              <a:gd name="connsiteX528" fmla="*/ 218090 w 3025238"/>
              <a:gd name="connsiteY528" fmla="*/ 61452 h 1848547"/>
              <a:gd name="connsiteX529" fmla="*/ 310593 w 3025238"/>
              <a:gd name="connsiteY529" fmla="*/ 61452 h 1848547"/>
              <a:gd name="connsiteX530" fmla="*/ 310593 w 3025238"/>
              <a:gd name="connsiteY530" fmla="*/ 102438 h 1848547"/>
              <a:gd name="connsiteX531" fmla="*/ 730368 w 3025238"/>
              <a:gd name="connsiteY531" fmla="*/ 102438 h 1848547"/>
              <a:gd name="connsiteX532" fmla="*/ 937966 w 3025238"/>
              <a:gd name="connsiteY532" fmla="*/ 303090 h 1848547"/>
              <a:gd name="connsiteX533" fmla="*/ 979791 w 3025238"/>
              <a:gd name="connsiteY533" fmla="*/ 303090 h 1848547"/>
              <a:gd name="connsiteX534" fmla="*/ 979791 w 3025238"/>
              <a:gd name="connsiteY534" fmla="*/ 322094 h 1848547"/>
              <a:gd name="connsiteX535" fmla="*/ 1303399 w 3025238"/>
              <a:gd name="connsiteY535" fmla="*/ 322094 h 1848547"/>
              <a:gd name="connsiteX536" fmla="*/ 1118469 w 3025238"/>
              <a:gd name="connsiteY536" fmla="*/ 143270 h 1848547"/>
              <a:gd name="connsiteX537" fmla="*/ 943920 w 3025238"/>
              <a:gd name="connsiteY537" fmla="*/ 143270 h 1848547"/>
              <a:gd name="connsiteX538" fmla="*/ 943920 w 3025238"/>
              <a:gd name="connsiteY538" fmla="*/ 151818 h 1848547"/>
              <a:gd name="connsiteX539" fmla="*/ 919496 w 3025238"/>
              <a:gd name="connsiteY539" fmla="*/ 151818 h 1848547"/>
              <a:gd name="connsiteX540" fmla="*/ 919496 w 3025238"/>
              <a:gd name="connsiteY540" fmla="*/ 132891 h 1848547"/>
              <a:gd name="connsiteX541" fmla="*/ 832107 w 3025238"/>
              <a:gd name="connsiteY541" fmla="*/ 48936 h 1848547"/>
              <a:gd name="connsiteX542" fmla="*/ 2319674 w 3025238"/>
              <a:gd name="connsiteY542" fmla="*/ 0 h 1848547"/>
              <a:gd name="connsiteX543" fmla="*/ 2328614 w 3025238"/>
              <a:gd name="connsiteY543" fmla="*/ 0 h 1848547"/>
              <a:gd name="connsiteX544" fmla="*/ 2185688 w 3025238"/>
              <a:gd name="connsiteY544" fmla="*/ 138080 h 1848547"/>
              <a:gd name="connsiteX545" fmla="*/ 2254379 w 3025238"/>
              <a:gd name="connsiteY545" fmla="*/ 138080 h 1848547"/>
              <a:gd name="connsiteX546" fmla="*/ 2397611 w 3025238"/>
              <a:gd name="connsiteY546" fmla="*/ 0 h 1848547"/>
              <a:gd name="connsiteX547" fmla="*/ 2405977 w 3025238"/>
              <a:gd name="connsiteY547" fmla="*/ 0 h 1848547"/>
              <a:gd name="connsiteX548" fmla="*/ 2258271 w 3025238"/>
              <a:gd name="connsiteY548" fmla="*/ 142965 h 1848547"/>
              <a:gd name="connsiteX549" fmla="*/ 2257355 w 3025238"/>
              <a:gd name="connsiteY549" fmla="*/ 143881 h 1848547"/>
              <a:gd name="connsiteX550" fmla="*/ 1593883 w 3025238"/>
              <a:gd name="connsiteY550" fmla="*/ 143881 h 1848547"/>
              <a:gd name="connsiteX551" fmla="*/ 1593883 w 3025238"/>
              <a:gd name="connsiteY551" fmla="*/ 184866 h 1848547"/>
              <a:gd name="connsiteX552" fmla="*/ 1501380 w 3025238"/>
              <a:gd name="connsiteY552" fmla="*/ 184866 h 1848547"/>
              <a:gd name="connsiteX553" fmla="*/ 1501380 w 3025238"/>
              <a:gd name="connsiteY553" fmla="*/ 96790 h 1848547"/>
              <a:gd name="connsiteX554" fmla="*/ 1593883 w 3025238"/>
              <a:gd name="connsiteY554" fmla="*/ 96790 h 1848547"/>
              <a:gd name="connsiteX555" fmla="*/ 1593883 w 3025238"/>
              <a:gd name="connsiteY555" fmla="*/ 137775 h 1848547"/>
              <a:gd name="connsiteX556" fmla="*/ 2177064 w 3025238"/>
              <a:gd name="connsiteY556" fmla="*/ 137775 h 1848547"/>
              <a:gd name="connsiteX557" fmla="*/ 1083332 w 3025238"/>
              <a:gd name="connsiteY557" fmla="*/ 0 h 1848547"/>
              <a:gd name="connsiteX558" fmla="*/ 1092340 w 3025238"/>
              <a:gd name="connsiteY558" fmla="*/ 0 h 1848547"/>
              <a:gd name="connsiteX559" fmla="*/ 1062269 w 3025238"/>
              <a:gd name="connsiteY559" fmla="*/ 29060 h 1848547"/>
              <a:gd name="connsiteX560" fmla="*/ 825135 w 3025238"/>
              <a:gd name="connsiteY560" fmla="*/ 29060 h 1848547"/>
              <a:gd name="connsiteX561" fmla="*/ 825135 w 3025238"/>
              <a:gd name="connsiteY561" fmla="*/ 37608 h 1848547"/>
              <a:gd name="connsiteX562" fmla="*/ 800711 w 3025238"/>
              <a:gd name="connsiteY562" fmla="*/ 37608 h 1848547"/>
              <a:gd name="connsiteX563" fmla="*/ 800711 w 3025238"/>
              <a:gd name="connsiteY563" fmla="*/ 14330 h 1848547"/>
              <a:gd name="connsiteX564" fmla="*/ 825135 w 3025238"/>
              <a:gd name="connsiteY564" fmla="*/ 14330 h 1848547"/>
              <a:gd name="connsiteX565" fmla="*/ 825135 w 3025238"/>
              <a:gd name="connsiteY565" fmla="*/ 22954 h 1848547"/>
              <a:gd name="connsiteX566" fmla="*/ 1059598 w 3025238"/>
              <a:gd name="connsiteY566" fmla="*/ 22954 h 1848547"/>
              <a:gd name="connsiteX567" fmla="*/ 780749 w 3025238"/>
              <a:gd name="connsiteY567" fmla="*/ 0 h 1848547"/>
              <a:gd name="connsiteX568" fmla="*/ 789881 w 3025238"/>
              <a:gd name="connsiteY568" fmla="*/ 0 h 1848547"/>
              <a:gd name="connsiteX569" fmla="*/ 790052 w 3025238"/>
              <a:gd name="connsiteY569" fmla="*/ 165 h 1848547"/>
              <a:gd name="connsiteX570" fmla="*/ 785473 w 3025238"/>
              <a:gd name="connsiteY570" fmla="*/ 4516 h 1848547"/>
            </a:gdLst>
            <a:rect l="l" t="t" r="r" b="b"/>
            <a:pathLst>
              <a:path w="3025238" h="1848547">
                <a:moveTo>
                  <a:pt x="362416" y="1622175"/>
                </a:moveTo>
                <a:lnTo>
                  <a:pt x="548109" y="1801456"/>
                </a:lnTo>
                <a:lnTo>
                  <a:pt x="605809" y="1801456"/>
                </a:lnTo>
                <a:lnTo>
                  <a:pt x="420268" y="1622175"/>
                </a:lnTo>
                <a:close/>
                <a:moveTo>
                  <a:pt x="768121" y="1605428"/>
                </a:moveTo>
                <a:lnTo>
                  <a:pt x="798650" y="1605428"/>
                </a:lnTo>
                <a:lnTo>
                  <a:pt x="798650" y="1634507"/>
                </a:lnTo>
                <a:lnTo>
                  <a:pt x="768121" y="1634507"/>
                </a:lnTo>
                <a:close/>
                <a:moveTo>
                  <a:pt x="746015" y="1584852"/>
                </a:moveTo>
                <a:lnTo>
                  <a:pt x="746015" y="1654306"/>
                </a:lnTo>
                <a:lnTo>
                  <a:pt x="818903" y="1654306"/>
                </a:lnTo>
                <a:lnTo>
                  <a:pt x="818903" y="1584852"/>
                </a:lnTo>
                <a:close/>
                <a:moveTo>
                  <a:pt x="71550" y="1523413"/>
                </a:moveTo>
                <a:lnTo>
                  <a:pt x="158635" y="1607062"/>
                </a:lnTo>
                <a:lnTo>
                  <a:pt x="178479" y="1607062"/>
                </a:lnTo>
                <a:lnTo>
                  <a:pt x="178479" y="1615686"/>
                </a:lnTo>
                <a:lnTo>
                  <a:pt x="597414" y="1616450"/>
                </a:lnTo>
                <a:lnTo>
                  <a:pt x="597414" y="1575540"/>
                </a:lnTo>
                <a:lnTo>
                  <a:pt x="689993" y="1575540"/>
                </a:lnTo>
                <a:lnTo>
                  <a:pt x="689993" y="1663388"/>
                </a:lnTo>
                <a:lnTo>
                  <a:pt x="597414" y="1663388"/>
                </a:lnTo>
                <a:lnTo>
                  <a:pt x="597414" y="1622327"/>
                </a:lnTo>
                <a:lnTo>
                  <a:pt x="429046" y="1622327"/>
                </a:lnTo>
                <a:lnTo>
                  <a:pt x="614357" y="1801456"/>
                </a:lnTo>
                <a:lnTo>
                  <a:pt x="994063" y="1801456"/>
                </a:lnTo>
                <a:lnTo>
                  <a:pt x="994063" y="1760471"/>
                </a:lnTo>
                <a:lnTo>
                  <a:pt x="1086642" y="1760471"/>
                </a:lnTo>
                <a:lnTo>
                  <a:pt x="1086642" y="1848547"/>
                </a:lnTo>
                <a:lnTo>
                  <a:pt x="994368" y="1848547"/>
                </a:lnTo>
                <a:lnTo>
                  <a:pt x="994368" y="1807562"/>
                </a:lnTo>
                <a:lnTo>
                  <a:pt x="545133" y="1807562"/>
                </a:lnTo>
                <a:lnTo>
                  <a:pt x="353334" y="1622175"/>
                </a:lnTo>
                <a:lnTo>
                  <a:pt x="178784" y="1622175"/>
                </a:lnTo>
                <a:lnTo>
                  <a:pt x="178784" y="1630646"/>
                </a:lnTo>
                <a:lnTo>
                  <a:pt x="154360" y="1630646"/>
                </a:lnTo>
                <a:lnTo>
                  <a:pt x="154360" y="1611718"/>
                </a:lnTo>
                <a:lnTo>
                  <a:pt x="66972" y="1527763"/>
                </a:lnTo>
                <a:close/>
                <a:moveTo>
                  <a:pt x="0" y="1454882"/>
                </a:moveTo>
                <a:lnTo>
                  <a:pt x="24918" y="1478841"/>
                </a:lnTo>
                <a:lnTo>
                  <a:pt x="20339" y="1483191"/>
                </a:lnTo>
                <a:lnTo>
                  <a:pt x="0" y="1463775"/>
                </a:lnTo>
                <a:close/>
                <a:moveTo>
                  <a:pt x="1607774" y="1436023"/>
                </a:moveTo>
                <a:lnTo>
                  <a:pt x="1421012" y="1616526"/>
                </a:lnTo>
                <a:lnTo>
                  <a:pt x="1489473" y="1616526"/>
                </a:lnTo>
                <a:lnTo>
                  <a:pt x="1637768" y="1473269"/>
                </a:lnTo>
                <a:lnTo>
                  <a:pt x="1637768" y="1436023"/>
                </a:lnTo>
                <a:close/>
                <a:moveTo>
                  <a:pt x="1047843" y="1421720"/>
                </a:moveTo>
                <a:lnTo>
                  <a:pt x="1072267" y="1421720"/>
                </a:lnTo>
                <a:lnTo>
                  <a:pt x="1072267" y="1444998"/>
                </a:lnTo>
                <a:lnTo>
                  <a:pt x="1047843" y="1444998"/>
                </a:lnTo>
                <a:close/>
                <a:moveTo>
                  <a:pt x="1245825" y="1286476"/>
                </a:moveTo>
                <a:lnTo>
                  <a:pt x="1276354" y="1286476"/>
                </a:lnTo>
                <a:lnTo>
                  <a:pt x="1276354" y="1315555"/>
                </a:lnTo>
                <a:lnTo>
                  <a:pt x="1245825" y="1315555"/>
                </a:lnTo>
                <a:close/>
                <a:moveTo>
                  <a:pt x="621199" y="1284949"/>
                </a:moveTo>
                <a:lnTo>
                  <a:pt x="667528" y="1284949"/>
                </a:lnTo>
                <a:lnTo>
                  <a:pt x="667528" y="1328987"/>
                </a:lnTo>
                <a:lnTo>
                  <a:pt x="621199" y="1328987"/>
                </a:lnTo>
                <a:lnTo>
                  <a:pt x="621199" y="1310059"/>
                </a:lnTo>
                <a:lnTo>
                  <a:pt x="501449" y="1310059"/>
                </a:lnTo>
                <a:lnTo>
                  <a:pt x="297134" y="1507506"/>
                </a:lnTo>
                <a:lnTo>
                  <a:pt x="59999" y="1507506"/>
                </a:lnTo>
                <a:lnTo>
                  <a:pt x="59999" y="1516130"/>
                </a:lnTo>
                <a:lnTo>
                  <a:pt x="35576" y="1516130"/>
                </a:lnTo>
                <a:lnTo>
                  <a:pt x="35576" y="1492852"/>
                </a:lnTo>
                <a:lnTo>
                  <a:pt x="59999" y="1492852"/>
                </a:lnTo>
                <a:lnTo>
                  <a:pt x="59999" y="1501400"/>
                </a:lnTo>
                <a:lnTo>
                  <a:pt x="294386" y="1501400"/>
                </a:lnTo>
                <a:lnTo>
                  <a:pt x="498702" y="1303877"/>
                </a:lnTo>
                <a:lnTo>
                  <a:pt x="621199" y="1303877"/>
                </a:lnTo>
                <a:close/>
                <a:moveTo>
                  <a:pt x="1224024" y="1266129"/>
                </a:moveTo>
                <a:lnTo>
                  <a:pt x="1224024" y="1335582"/>
                </a:lnTo>
                <a:lnTo>
                  <a:pt x="1296988" y="1335582"/>
                </a:lnTo>
                <a:lnTo>
                  <a:pt x="1296988" y="1266129"/>
                </a:lnTo>
                <a:close/>
                <a:moveTo>
                  <a:pt x="107881" y="1237584"/>
                </a:moveTo>
                <a:lnTo>
                  <a:pt x="138410" y="1237584"/>
                </a:lnTo>
                <a:lnTo>
                  <a:pt x="138410" y="1266664"/>
                </a:lnTo>
                <a:lnTo>
                  <a:pt x="107881" y="1266664"/>
                </a:lnTo>
                <a:lnTo>
                  <a:pt x="107881" y="1255215"/>
                </a:lnTo>
                <a:lnTo>
                  <a:pt x="0" y="1255215"/>
                </a:lnTo>
                <a:lnTo>
                  <a:pt x="0" y="1249109"/>
                </a:lnTo>
                <a:lnTo>
                  <a:pt x="107881" y="1249109"/>
                </a:lnTo>
                <a:close/>
                <a:moveTo>
                  <a:pt x="972006" y="1207666"/>
                </a:moveTo>
                <a:lnTo>
                  <a:pt x="739985" y="1429765"/>
                </a:lnTo>
                <a:lnTo>
                  <a:pt x="808675" y="1429765"/>
                </a:lnTo>
                <a:lnTo>
                  <a:pt x="1040696" y="1207666"/>
                </a:lnTo>
                <a:close/>
                <a:moveTo>
                  <a:pt x="439121" y="1182861"/>
                </a:moveTo>
                <a:lnTo>
                  <a:pt x="218243" y="1396565"/>
                </a:lnTo>
                <a:lnTo>
                  <a:pt x="267319" y="1396565"/>
                </a:lnTo>
                <a:lnTo>
                  <a:pt x="488273" y="1182861"/>
                </a:lnTo>
                <a:close/>
                <a:moveTo>
                  <a:pt x="2573484" y="1169275"/>
                </a:moveTo>
                <a:lnTo>
                  <a:pt x="2665987" y="1169275"/>
                </a:lnTo>
                <a:lnTo>
                  <a:pt x="2665987" y="1257123"/>
                </a:lnTo>
                <a:lnTo>
                  <a:pt x="2573484" y="1257123"/>
                </a:lnTo>
                <a:lnTo>
                  <a:pt x="2573484" y="1216138"/>
                </a:lnTo>
                <a:lnTo>
                  <a:pt x="2380845" y="1216138"/>
                </a:lnTo>
                <a:lnTo>
                  <a:pt x="2380845" y="1234989"/>
                </a:lnTo>
                <a:lnTo>
                  <a:pt x="2334594" y="1234989"/>
                </a:lnTo>
                <a:lnTo>
                  <a:pt x="2334594" y="1216061"/>
                </a:lnTo>
                <a:lnTo>
                  <a:pt x="2194619" y="1216061"/>
                </a:lnTo>
                <a:lnTo>
                  <a:pt x="1967329" y="1435794"/>
                </a:lnTo>
                <a:lnTo>
                  <a:pt x="1730271" y="1435794"/>
                </a:lnTo>
                <a:lnTo>
                  <a:pt x="1730271" y="1476779"/>
                </a:lnTo>
                <a:lnTo>
                  <a:pt x="1642958" y="1476779"/>
                </a:lnTo>
                <a:lnTo>
                  <a:pt x="1493137" y="1621792"/>
                </a:lnTo>
                <a:lnTo>
                  <a:pt x="1492221" y="1622709"/>
                </a:lnTo>
                <a:lnTo>
                  <a:pt x="828747" y="1622709"/>
                </a:lnTo>
                <a:lnTo>
                  <a:pt x="828595" y="1663694"/>
                </a:lnTo>
                <a:lnTo>
                  <a:pt x="736017" y="1663694"/>
                </a:lnTo>
                <a:lnTo>
                  <a:pt x="736017" y="1575541"/>
                </a:lnTo>
                <a:lnTo>
                  <a:pt x="828595" y="1575541"/>
                </a:lnTo>
                <a:lnTo>
                  <a:pt x="828595" y="1616374"/>
                </a:lnTo>
                <a:lnTo>
                  <a:pt x="1411777" y="1616374"/>
                </a:lnTo>
                <a:lnTo>
                  <a:pt x="1598538" y="1435870"/>
                </a:lnTo>
                <a:lnTo>
                  <a:pt x="1086643" y="1435870"/>
                </a:lnTo>
                <a:lnTo>
                  <a:pt x="1086643" y="1429765"/>
                </a:lnTo>
                <a:lnTo>
                  <a:pt x="1637463" y="1429765"/>
                </a:lnTo>
                <a:lnTo>
                  <a:pt x="1637463" y="1388779"/>
                </a:lnTo>
                <a:lnTo>
                  <a:pt x="1729966" y="1388779"/>
                </a:lnTo>
                <a:lnTo>
                  <a:pt x="1729966" y="1429765"/>
                </a:lnTo>
                <a:lnTo>
                  <a:pt x="1964353" y="1429765"/>
                </a:lnTo>
                <a:lnTo>
                  <a:pt x="2191947" y="1210184"/>
                </a:lnTo>
                <a:lnTo>
                  <a:pt x="2334594" y="1210184"/>
                </a:lnTo>
                <a:lnTo>
                  <a:pt x="2334594" y="1191256"/>
                </a:lnTo>
                <a:lnTo>
                  <a:pt x="2380845" y="1191256"/>
                </a:lnTo>
                <a:lnTo>
                  <a:pt x="2380845" y="1210261"/>
                </a:lnTo>
                <a:lnTo>
                  <a:pt x="2573484" y="1210261"/>
                </a:lnTo>
                <a:close/>
                <a:moveTo>
                  <a:pt x="606955" y="1145234"/>
                </a:moveTo>
                <a:lnTo>
                  <a:pt x="606955" y="1214688"/>
                </a:lnTo>
                <a:lnTo>
                  <a:pt x="679918" y="1214688"/>
                </a:lnTo>
                <a:lnTo>
                  <a:pt x="679918" y="1145234"/>
                </a:lnTo>
                <a:close/>
                <a:moveTo>
                  <a:pt x="597262" y="1136228"/>
                </a:moveTo>
                <a:lnTo>
                  <a:pt x="689765" y="1136228"/>
                </a:lnTo>
                <a:lnTo>
                  <a:pt x="689765" y="1223847"/>
                </a:lnTo>
                <a:lnTo>
                  <a:pt x="597109" y="1223847"/>
                </a:lnTo>
                <a:lnTo>
                  <a:pt x="597109" y="1182861"/>
                </a:lnTo>
                <a:lnTo>
                  <a:pt x="497280" y="1182861"/>
                </a:lnTo>
                <a:lnTo>
                  <a:pt x="269990" y="1402518"/>
                </a:lnTo>
                <a:lnTo>
                  <a:pt x="0" y="1402518"/>
                </a:lnTo>
                <a:lnTo>
                  <a:pt x="0" y="1396870"/>
                </a:lnTo>
                <a:lnTo>
                  <a:pt x="208932" y="1396870"/>
                </a:lnTo>
                <a:lnTo>
                  <a:pt x="436526" y="1177213"/>
                </a:lnTo>
                <a:lnTo>
                  <a:pt x="597262" y="1177213"/>
                </a:lnTo>
                <a:close/>
                <a:moveTo>
                  <a:pt x="1411320" y="1096769"/>
                </a:moveTo>
                <a:lnTo>
                  <a:pt x="1505654" y="1188356"/>
                </a:lnTo>
                <a:lnTo>
                  <a:pt x="1543815" y="1188356"/>
                </a:lnTo>
                <a:lnTo>
                  <a:pt x="1449481" y="1096769"/>
                </a:lnTo>
                <a:close/>
                <a:moveTo>
                  <a:pt x="2964917" y="1066972"/>
                </a:moveTo>
                <a:lnTo>
                  <a:pt x="2995446" y="1066972"/>
                </a:lnTo>
                <a:lnTo>
                  <a:pt x="2995446" y="1096051"/>
                </a:lnTo>
                <a:lnTo>
                  <a:pt x="2964917" y="1096051"/>
                </a:lnTo>
                <a:close/>
                <a:moveTo>
                  <a:pt x="2605437" y="1066972"/>
                </a:moveTo>
                <a:lnTo>
                  <a:pt x="2635966" y="1066972"/>
                </a:lnTo>
                <a:lnTo>
                  <a:pt x="2635966" y="1096051"/>
                </a:lnTo>
                <a:lnTo>
                  <a:pt x="2605437" y="1096051"/>
                </a:lnTo>
                <a:close/>
                <a:moveTo>
                  <a:pt x="2942809" y="1046091"/>
                </a:moveTo>
                <a:lnTo>
                  <a:pt x="2942809" y="1115544"/>
                </a:lnTo>
                <a:lnTo>
                  <a:pt x="3015697" y="1115544"/>
                </a:lnTo>
                <a:lnTo>
                  <a:pt x="3015697" y="1046091"/>
                </a:lnTo>
                <a:close/>
                <a:moveTo>
                  <a:pt x="2932658" y="1037085"/>
                </a:moveTo>
                <a:lnTo>
                  <a:pt x="3025238" y="1037085"/>
                </a:lnTo>
                <a:lnTo>
                  <a:pt x="3025238" y="1125237"/>
                </a:lnTo>
                <a:lnTo>
                  <a:pt x="2932964" y="1125237"/>
                </a:lnTo>
                <a:lnTo>
                  <a:pt x="2932964" y="1084252"/>
                </a:lnTo>
                <a:lnTo>
                  <a:pt x="2648662" y="1084252"/>
                </a:lnTo>
                <a:lnTo>
                  <a:pt x="2648357" y="1078070"/>
                </a:lnTo>
                <a:lnTo>
                  <a:pt x="2932658" y="1078070"/>
                </a:lnTo>
                <a:close/>
                <a:moveTo>
                  <a:pt x="0" y="983659"/>
                </a:moveTo>
                <a:lnTo>
                  <a:pt x="11103" y="983659"/>
                </a:lnTo>
                <a:lnTo>
                  <a:pt x="11103" y="989765"/>
                </a:lnTo>
                <a:lnTo>
                  <a:pt x="0" y="989765"/>
                </a:lnTo>
                <a:close/>
                <a:moveTo>
                  <a:pt x="29928" y="972561"/>
                </a:moveTo>
                <a:lnTo>
                  <a:pt x="60458" y="972561"/>
                </a:lnTo>
                <a:lnTo>
                  <a:pt x="60458" y="1001640"/>
                </a:lnTo>
                <a:lnTo>
                  <a:pt x="29928" y="1001640"/>
                </a:lnTo>
                <a:close/>
                <a:moveTo>
                  <a:pt x="1006886" y="963204"/>
                </a:moveTo>
                <a:lnTo>
                  <a:pt x="1006886" y="1032658"/>
                </a:lnTo>
                <a:lnTo>
                  <a:pt x="1079849" y="1032658"/>
                </a:lnTo>
                <a:lnTo>
                  <a:pt x="1079849" y="963204"/>
                </a:lnTo>
                <a:close/>
                <a:moveTo>
                  <a:pt x="997346" y="953587"/>
                </a:moveTo>
                <a:lnTo>
                  <a:pt x="1089849" y="953587"/>
                </a:lnTo>
                <a:lnTo>
                  <a:pt x="1089849" y="1037542"/>
                </a:lnTo>
                <a:lnTo>
                  <a:pt x="1145869" y="1090968"/>
                </a:lnTo>
                <a:lnTo>
                  <a:pt x="1452609" y="1090968"/>
                </a:lnTo>
                <a:lnTo>
                  <a:pt x="1553279" y="1188280"/>
                </a:lnTo>
                <a:lnTo>
                  <a:pt x="1826209" y="1188280"/>
                </a:lnTo>
                <a:lnTo>
                  <a:pt x="1826209" y="1176831"/>
                </a:lnTo>
                <a:lnTo>
                  <a:pt x="1856738" y="1176831"/>
                </a:lnTo>
                <a:lnTo>
                  <a:pt x="1856738" y="1205910"/>
                </a:lnTo>
                <a:lnTo>
                  <a:pt x="1826209" y="1205910"/>
                </a:lnTo>
                <a:lnTo>
                  <a:pt x="1826209" y="1194462"/>
                </a:lnTo>
                <a:lnTo>
                  <a:pt x="1504509" y="1194462"/>
                </a:lnTo>
                <a:lnTo>
                  <a:pt x="1503134" y="1194462"/>
                </a:lnTo>
                <a:lnTo>
                  <a:pt x="1402465" y="1097150"/>
                </a:lnTo>
                <a:lnTo>
                  <a:pt x="1142969" y="1097150"/>
                </a:lnTo>
                <a:lnTo>
                  <a:pt x="1085268" y="1041740"/>
                </a:lnTo>
                <a:lnTo>
                  <a:pt x="997346" y="1041740"/>
                </a:lnTo>
                <a:close/>
                <a:moveTo>
                  <a:pt x="1410938" y="864977"/>
                </a:moveTo>
                <a:lnTo>
                  <a:pt x="1632273" y="1078680"/>
                </a:lnTo>
                <a:lnTo>
                  <a:pt x="1722334" y="1078680"/>
                </a:lnTo>
                <a:lnTo>
                  <a:pt x="1500998" y="864977"/>
                </a:lnTo>
                <a:close/>
                <a:moveTo>
                  <a:pt x="797685" y="850628"/>
                </a:moveTo>
                <a:lnTo>
                  <a:pt x="822108" y="850628"/>
                </a:lnTo>
                <a:lnTo>
                  <a:pt x="822108" y="873525"/>
                </a:lnTo>
                <a:lnTo>
                  <a:pt x="797685" y="873525"/>
                </a:lnTo>
                <a:lnTo>
                  <a:pt x="797685" y="864977"/>
                </a:lnTo>
                <a:lnTo>
                  <a:pt x="680758" y="864977"/>
                </a:lnTo>
                <a:lnTo>
                  <a:pt x="546201" y="994725"/>
                </a:lnTo>
                <a:lnTo>
                  <a:pt x="863322" y="994725"/>
                </a:lnTo>
                <a:lnTo>
                  <a:pt x="863322" y="953816"/>
                </a:lnTo>
                <a:lnTo>
                  <a:pt x="955825" y="953816"/>
                </a:lnTo>
                <a:lnTo>
                  <a:pt x="955825" y="1041588"/>
                </a:lnTo>
                <a:lnTo>
                  <a:pt x="912779" y="1041588"/>
                </a:lnTo>
                <a:lnTo>
                  <a:pt x="912779" y="1178969"/>
                </a:lnTo>
                <a:lnTo>
                  <a:pt x="689765" y="1392672"/>
                </a:lnTo>
                <a:lnTo>
                  <a:pt x="689765" y="1429765"/>
                </a:lnTo>
                <a:lnTo>
                  <a:pt x="730903" y="1429765"/>
                </a:lnTo>
                <a:lnTo>
                  <a:pt x="969258" y="1201559"/>
                </a:lnTo>
                <a:lnTo>
                  <a:pt x="1161210" y="1201559"/>
                </a:lnTo>
                <a:lnTo>
                  <a:pt x="1219215" y="1256818"/>
                </a:lnTo>
                <a:lnTo>
                  <a:pt x="1307063" y="1256818"/>
                </a:lnTo>
                <a:lnTo>
                  <a:pt x="1307063" y="1344971"/>
                </a:lnTo>
                <a:lnTo>
                  <a:pt x="1214559" y="1344971"/>
                </a:lnTo>
                <a:lnTo>
                  <a:pt x="1214559" y="1303833"/>
                </a:lnTo>
                <a:lnTo>
                  <a:pt x="1071378" y="1303833"/>
                </a:lnTo>
                <a:lnTo>
                  <a:pt x="1071378" y="1312381"/>
                </a:lnTo>
                <a:lnTo>
                  <a:pt x="1046955" y="1312381"/>
                </a:lnTo>
                <a:lnTo>
                  <a:pt x="1046955" y="1289102"/>
                </a:lnTo>
                <a:lnTo>
                  <a:pt x="1071378" y="1289102"/>
                </a:lnTo>
                <a:lnTo>
                  <a:pt x="1071378" y="1297650"/>
                </a:lnTo>
                <a:lnTo>
                  <a:pt x="1214865" y="1297650"/>
                </a:lnTo>
                <a:lnTo>
                  <a:pt x="1214865" y="1261092"/>
                </a:lnTo>
                <a:lnTo>
                  <a:pt x="1158844" y="1207666"/>
                </a:lnTo>
                <a:lnTo>
                  <a:pt x="1049931" y="1207666"/>
                </a:lnTo>
                <a:lnTo>
                  <a:pt x="817835" y="1429765"/>
                </a:lnTo>
                <a:lnTo>
                  <a:pt x="1031538" y="1429765"/>
                </a:lnTo>
                <a:lnTo>
                  <a:pt x="1031538" y="1436023"/>
                </a:lnTo>
                <a:lnTo>
                  <a:pt x="689765" y="1436023"/>
                </a:lnTo>
                <a:lnTo>
                  <a:pt x="689765" y="1477085"/>
                </a:lnTo>
                <a:lnTo>
                  <a:pt x="597491" y="1477085"/>
                </a:lnTo>
                <a:lnTo>
                  <a:pt x="597491" y="1389314"/>
                </a:lnTo>
                <a:lnTo>
                  <a:pt x="684880" y="1389314"/>
                </a:lnTo>
                <a:lnTo>
                  <a:pt x="906216" y="1177137"/>
                </a:lnTo>
                <a:lnTo>
                  <a:pt x="906216" y="1042351"/>
                </a:lnTo>
                <a:lnTo>
                  <a:pt x="863246" y="1042351"/>
                </a:lnTo>
                <a:lnTo>
                  <a:pt x="863246" y="1001366"/>
                </a:lnTo>
                <a:lnTo>
                  <a:pt x="416682" y="1001366"/>
                </a:lnTo>
                <a:lnTo>
                  <a:pt x="306091" y="1108217"/>
                </a:lnTo>
                <a:lnTo>
                  <a:pt x="306091" y="1148210"/>
                </a:lnTo>
                <a:lnTo>
                  <a:pt x="259839" y="1148210"/>
                </a:lnTo>
                <a:lnTo>
                  <a:pt x="259839" y="1129282"/>
                </a:lnTo>
                <a:lnTo>
                  <a:pt x="0" y="1129282"/>
                </a:lnTo>
                <a:lnTo>
                  <a:pt x="0" y="1122642"/>
                </a:lnTo>
                <a:lnTo>
                  <a:pt x="259915" y="1122642"/>
                </a:lnTo>
                <a:lnTo>
                  <a:pt x="259915" y="1103714"/>
                </a:lnTo>
                <a:lnTo>
                  <a:pt x="301282" y="1103714"/>
                </a:lnTo>
                <a:lnTo>
                  <a:pt x="414087" y="994725"/>
                </a:lnTo>
                <a:lnTo>
                  <a:pt x="537119" y="994725"/>
                </a:lnTo>
                <a:lnTo>
                  <a:pt x="678011" y="859176"/>
                </a:lnTo>
                <a:lnTo>
                  <a:pt x="797685" y="859176"/>
                </a:lnTo>
                <a:close/>
                <a:moveTo>
                  <a:pt x="409355" y="820634"/>
                </a:moveTo>
                <a:lnTo>
                  <a:pt x="239460" y="983659"/>
                </a:lnTo>
                <a:lnTo>
                  <a:pt x="284033" y="983659"/>
                </a:lnTo>
                <a:lnTo>
                  <a:pt x="454003" y="820634"/>
                </a:lnTo>
                <a:close/>
                <a:moveTo>
                  <a:pt x="863017" y="817657"/>
                </a:moveTo>
                <a:lnTo>
                  <a:pt x="955520" y="817657"/>
                </a:lnTo>
                <a:lnTo>
                  <a:pt x="955520" y="858490"/>
                </a:lnTo>
                <a:lnTo>
                  <a:pt x="1503899" y="858490"/>
                </a:lnTo>
                <a:lnTo>
                  <a:pt x="1731187" y="1078146"/>
                </a:lnTo>
                <a:lnTo>
                  <a:pt x="2101734" y="1078146"/>
                </a:lnTo>
                <a:lnTo>
                  <a:pt x="2101734" y="1059371"/>
                </a:lnTo>
                <a:lnTo>
                  <a:pt x="2148214" y="1059371"/>
                </a:lnTo>
                <a:lnTo>
                  <a:pt x="2148214" y="1078070"/>
                </a:lnTo>
                <a:lnTo>
                  <a:pt x="2592641" y="1078070"/>
                </a:lnTo>
                <a:lnTo>
                  <a:pt x="2592641" y="1084252"/>
                </a:lnTo>
                <a:lnTo>
                  <a:pt x="2148214" y="1084252"/>
                </a:lnTo>
                <a:lnTo>
                  <a:pt x="2148214" y="1103409"/>
                </a:lnTo>
                <a:lnTo>
                  <a:pt x="2107152" y="1103409"/>
                </a:lnTo>
                <a:lnTo>
                  <a:pt x="1899632" y="1303909"/>
                </a:lnTo>
                <a:lnTo>
                  <a:pt x="1450396" y="1303909"/>
                </a:lnTo>
                <a:lnTo>
                  <a:pt x="1450396" y="1344894"/>
                </a:lnTo>
                <a:lnTo>
                  <a:pt x="1357664" y="1345504"/>
                </a:lnTo>
                <a:lnTo>
                  <a:pt x="1357664" y="1257428"/>
                </a:lnTo>
                <a:lnTo>
                  <a:pt x="1450167" y="1257428"/>
                </a:lnTo>
                <a:lnTo>
                  <a:pt x="1450167" y="1298413"/>
                </a:lnTo>
                <a:lnTo>
                  <a:pt x="1896731" y="1298413"/>
                </a:lnTo>
                <a:lnTo>
                  <a:pt x="2101734" y="1099974"/>
                </a:lnTo>
                <a:lnTo>
                  <a:pt x="2101734" y="1084710"/>
                </a:lnTo>
                <a:lnTo>
                  <a:pt x="1629373" y="1084710"/>
                </a:lnTo>
                <a:lnTo>
                  <a:pt x="1402083" y="864977"/>
                </a:lnTo>
                <a:lnTo>
                  <a:pt x="955520" y="864977"/>
                </a:lnTo>
                <a:lnTo>
                  <a:pt x="955520" y="905734"/>
                </a:lnTo>
                <a:lnTo>
                  <a:pt x="863017" y="905734"/>
                </a:lnTo>
                <a:close/>
                <a:moveTo>
                  <a:pt x="1829186" y="659364"/>
                </a:moveTo>
                <a:lnTo>
                  <a:pt x="1829186" y="728817"/>
                </a:lnTo>
                <a:lnTo>
                  <a:pt x="1902150" y="728817"/>
                </a:lnTo>
                <a:lnTo>
                  <a:pt x="1902150" y="659364"/>
                </a:lnTo>
                <a:close/>
                <a:moveTo>
                  <a:pt x="7821" y="655319"/>
                </a:moveTo>
                <a:lnTo>
                  <a:pt x="7821" y="724849"/>
                </a:lnTo>
                <a:lnTo>
                  <a:pt x="80709" y="724849"/>
                </a:lnTo>
                <a:lnTo>
                  <a:pt x="80709" y="655319"/>
                </a:lnTo>
                <a:close/>
                <a:moveTo>
                  <a:pt x="1577321" y="600977"/>
                </a:moveTo>
                <a:lnTo>
                  <a:pt x="1450549" y="724468"/>
                </a:lnTo>
                <a:lnTo>
                  <a:pt x="1501761" y="724468"/>
                </a:lnTo>
                <a:lnTo>
                  <a:pt x="1628610" y="600977"/>
                </a:lnTo>
                <a:close/>
                <a:moveTo>
                  <a:pt x="1123709" y="583849"/>
                </a:moveTo>
                <a:lnTo>
                  <a:pt x="1154238" y="583849"/>
                </a:lnTo>
                <a:lnTo>
                  <a:pt x="1154238" y="612928"/>
                </a:lnTo>
                <a:lnTo>
                  <a:pt x="1123709" y="612928"/>
                </a:lnTo>
                <a:close/>
                <a:moveTo>
                  <a:pt x="1021283" y="583697"/>
                </a:moveTo>
                <a:lnTo>
                  <a:pt x="1051812" y="583697"/>
                </a:lnTo>
                <a:lnTo>
                  <a:pt x="1051812" y="612776"/>
                </a:lnTo>
                <a:lnTo>
                  <a:pt x="1021283" y="612776"/>
                </a:lnTo>
                <a:close/>
                <a:moveTo>
                  <a:pt x="1101907" y="563350"/>
                </a:moveTo>
                <a:lnTo>
                  <a:pt x="1101907" y="632804"/>
                </a:lnTo>
                <a:lnTo>
                  <a:pt x="1174719" y="632804"/>
                </a:lnTo>
                <a:lnTo>
                  <a:pt x="1174719" y="563350"/>
                </a:lnTo>
                <a:close/>
                <a:moveTo>
                  <a:pt x="1321716" y="473519"/>
                </a:moveTo>
                <a:lnTo>
                  <a:pt x="1446045" y="594795"/>
                </a:lnTo>
                <a:lnTo>
                  <a:pt x="1497335" y="594795"/>
                </a:lnTo>
                <a:lnTo>
                  <a:pt x="1373005" y="473519"/>
                </a:lnTo>
                <a:close/>
                <a:moveTo>
                  <a:pt x="463467" y="473289"/>
                </a:moveTo>
                <a:lnTo>
                  <a:pt x="242514" y="686992"/>
                </a:lnTo>
                <a:lnTo>
                  <a:pt x="293421" y="686992"/>
                </a:lnTo>
                <a:lnTo>
                  <a:pt x="514756" y="473289"/>
                </a:lnTo>
                <a:close/>
                <a:moveTo>
                  <a:pt x="1067715" y="467412"/>
                </a:moveTo>
                <a:lnTo>
                  <a:pt x="1374302" y="467412"/>
                </a:lnTo>
                <a:lnTo>
                  <a:pt x="1375676" y="467412"/>
                </a:lnTo>
                <a:lnTo>
                  <a:pt x="1506340" y="594795"/>
                </a:lnTo>
                <a:lnTo>
                  <a:pt x="1765838" y="594795"/>
                </a:lnTo>
                <a:lnTo>
                  <a:pt x="1823843" y="649977"/>
                </a:lnTo>
                <a:lnTo>
                  <a:pt x="1911766" y="649977"/>
                </a:lnTo>
                <a:lnTo>
                  <a:pt x="1912225" y="738282"/>
                </a:lnTo>
                <a:lnTo>
                  <a:pt x="1819722" y="738282"/>
                </a:lnTo>
                <a:lnTo>
                  <a:pt x="1819722" y="654327"/>
                </a:lnTo>
                <a:lnTo>
                  <a:pt x="1763624" y="600901"/>
                </a:lnTo>
                <a:lnTo>
                  <a:pt x="1637997" y="600901"/>
                </a:lnTo>
                <a:lnTo>
                  <a:pt x="1504738" y="730650"/>
                </a:lnTo>
                <a:lnTo>
                  <a:pt x="1161286" y="730650"/>
                </a:lnTo>
                <a:lnTo>
                  <a:pt x="1161286" y="749578"/>
                </a:lnTo>
                <a:lnTo>
                  <a:pt x="1115034" y="749578"/>
                </a:lnTo>
                <a:lnTo>
                  <a:pt x="1115034" y="705539"/>
                </a:lnTo>
                <a:lnTo>
                  <a:pt x="1161286" y="705539"/>
                </a:lnTo>
                <a:lnTo>
                  <a:pt x="1161286" y="724468"/>
                </a:lnTo>
                <a:lnTo>
                  <a:pt x="1441314" y="724468"/>
                </a:lnTo>
                <a:lnTo>
                  <a:pt x="1568238" y="600977"/>
                </a:lnTo>
                <a:lnTo>
                  <a:pt x="1184412" y="600977"/>
                </a:lnTo>
                <a:lnTo>
                  <a:pt x="1184412" y="642116"/>
                </a:lnTo>
                <a:lnTo>
                  <a:pt x="1096870" y="642116"/>
                </a:lnTo>
                <a:lnTo>
                  <a:pt x="1005282" y="730650"/>
                </a:lnTo>
                <a:lnTo>
                  <a:pt x="643971" y="730650"/>
                </a:lnTo>
                <a:lnTo>
                  <a:pt x="643971" y="739121"/>
                </a:lnTo>
                <a:lnTo>
                  <a:pt x="623669" y="739121"/>
                </a:lnTo>
                <a:lnTo>
                  <a:pt x="539714" y="820558"/>
                </a:lnTo>
                <a:lnTo>
                  <a:pt x="462857" y="820558"/>
                </a:lnTo>
                <a:lnTo>
                  <a:pt x="286552" y="989688"/>
                </a:lnTo>
                <a:lnTo>
                  <a:pt x="79183" y="989688"/>
                </a:lnTo>
                <a:lnTo>
                  <a:pt x="79183" y="983583"/>
                </a:lnTo>
                <a:lnTo>
                  <a:pt x="229767" y="983583"/>
                </a:lnTo>
                <a:lnTo>
                  <a:pt x="399738" y="820558"/>
                </a:lnTo>
                <a:lnTo>
                  <a:pt x="90631" y="820558"/>
                </a:lnTo>
                <a:lnTo>
                  <a:pt x="90631" y="861543"/>
                </a:lnTo>
                <a:lnTo>
                  <a:pt x="0" y="861543"/>
                </a:lnTo>
                <a:lnTo>
                  <a:pt x="0" y="773390"/>
                </a:lnTo>
                <a:lnTo>
                  <a:pt x="90631" y="773390"/>
                </a:lnTo>
                <a:lnTo>
                  <a:pt x="90631" y="814452"/>
                </a:lnTo>
                <a:lnTo>
                  <a:pt x="537119" y="814452"/>
                </a:lnTo>
                <a:lnTo>
                  <a:pt x="619853" y="735229"/>
                </a:lnTo>
                <a:lnTo>
                  <a:pt x="619853" y="715919"/>
                </a:lnTo>
                <a:lnTo>
                  <a:pt x="639392" y="715919"/>
                </a:lnTo>
                <a:lnTo>
                  <a:pt x="764712" y="594795"/>
                </a:lnTo>
                <a:lnTo>
                  <a:pt x="933538" y="594795"/>
                </a:lnTo>
                <a:lnTo>
                  <a:pt x="933538" y="575867"/>
                </a:lnTo>
                <a:lnTo>
                  <a:pt x="979790" y="575867"/>
                </a:lnTo>
                <a:lnTo>
                  <a:pt x="979790" y="619905"/>
                </a:lnTo>
                <a:lnTo>
                  <a:pt x="933081" y="619905"/>
                </a:lnTo>
                <a:lnTo>
                  <a:pt x="933081" y="600977"/>
                </a:lnTo>
                <a:lnTo>
                  <a:pt x="767003" y="600977"/>
                </a:lnTo>
                <a:lnTo>
                  <a:pt x="643818" y="719965"/>
                </a:lnTo>
                <a:lnTo>
                  <a:pt x="643818" y="724239"/>
                </a:lnTo>
                <a:lnTo>
                  <a:pt x="1002535" y="724239"/>
                </a:lnTo>
                <a:lnTo>
                  <a:pt x="1091833" y="637994"/>
                </a:lnTo>
                <a:lnTo>
                  <a:pt x="1091833" y="554039"/>
                </a:lnTo>
                <a:lnTo>
                  <a:pt x="1184336" y="554039"/>
                </a:lnTo>
                <a:lnTo>
                  <a:pt x="1184336" y="594872"/>
                </a:lnTo>
                <a:lnTo>
                  <a:pt x="1436963" y="594872"/>
                </a:lnTo>
                <a:lnTo>
                  <a:pt x="1312557" y="473594"/>
                </a:lnTo>
                <a:lnTo>
                  <a:pt x="1067715" y="473594"/>
                </a:lnTo>
                <a:close/>
                <a:moveTo>
                  <a:pt x="1021283" y="456161"/>
                </a:moveTo>
                <a:lnTo>
                  <a:pt x="1051812" y="456161"/>
                </a:lnTo>
                <a:lnTo>
                  <a:pt x="1051812" y="485240"/>
                </a:lnTo>
                <a:lnTo>
                  <a:pt x="1021283" y="485240"/>
                </a:lnTo>
                <a:close/>
                <a:moveTo>
                  <a:pt x="800177" y="448758"/>
                </a:moveTo>
                <a:lnTo>
                  <a:pt x="846505" y="448758"/>
                </a:lnTo>
                <a:lnTo>
                  <a:pt x="846505" y="467686"/>
                </a:lnTo>
                <a:lnTo>
                  <a:pt x="1008690" y="467686"/>
                </a:lnTo>
                <a:lnTo>
                  <a:pt x="1008690" y="473868"/>
                </a:lnTo>
                <a:lnTo>
                  <a:pt x="846505" y="473792"/>
                </a:lnTo>
                <a:lnTo>
                  <a:pt x="846505" y="492796"/>
                </a:lnTo>
                <a:lnTo>
                  <a:pt x="800177" y="492796"/>
                </a:lnTo>
                <a:close/>
                <a:moveTo>
                  <a:pt x="711059" y="448484"/>
                </a:moveTo>
                <a:lnTo>
                  <a:pt x="757310" y="448484"/>
                </a:lnTo>
                <a:lnTo>
                  <a:pt x="757310" y="492523"/>
                </a:lnTo>
                <a:lnTo>
                  <a:pt x="715944" y="492523"/>
                </a:lnTo>
                <a:lnTo>
                  <a:pt x="521854" y="680124"/>
                </a:lnTo>
                <a:lnTo>
                  <a:pt x="521854" y="704699"/>
                </a:lnTo>
                <a:lnTo>
                  <a:pt x="491325" y="704699"/>
                </a:lnTo>
                <a:lnTo>
                  <a:pt x="491325" y="675544"/>
                </a:lnTo>
                <a:lnTo>
                  <a:pt x="517656" y="675544"/>
                </a:lnTo>
                <a:lnTo>
                  <a:pt x="711286" y="488401"/>
                </a:lnTo>
                <a:lnTo>
                  <a:pt x="711286" y="473518"/>
                </a:lnTo>
                <a:lnTo>
                  <a:pt x="523915" y="473518"/>
                </a:lnTo>
                <a:lnTo>
                  <a:pt x="296626" y="693175"/>
                </a:lnTo>
                <a:lnTo>
                  <a:pt x="90555" y="693175"/>
                </a:lnTo>
                <a:lnTo>
                  <a:pt x="90555" y="734160"/>
                </a:lnTo>
                <a:lnTo>
                  <a:pt x="0" y="734235"/>
                </a:lnTo>
                <a:lnTo>
                  <a:pt x="0" y="646084"/>
                </a:lnTo>
                <a:lnTo>
                  <a:pt x="90631" y="646084"/>
                </a:lnTo>
                <a:lnTo>
                  <a:pt x="90631" y="687069"/>
                </a:lnTo>
                <a:lnTo>
                  <a:pt x="233507" y="687069"/>
                </a:lnTo>
                <a:lnTo>
                  <a:pt x="460796" y="467412"/>
                </a:lnTo>
                <a:lnTo>
                  <a:pt x="711059" y="467412"/>
                </a:lnTo>
                <a:close/>
                <a:moveTo>
                  <a:pt x="248239" y="252259"/>
                </a:moveTo>
                <a:lnTo>
                  <a:pt x="278767" y="252259"/>
                </a:lnTo>
                <a:lnTo>
                  <a:pt x="278767" y="281338"/>
                </a:lnTo>
                <a:lnTo>
                  <a:pt x="252817" y="281338"/>
                </a:lnTo>
                <a:lnTo>
                  <a:pt x="147874" y="382771"/>
                </a:lnTo>
                <a:lnTo>
                  <a:pt x="0" y="382771"/>
                </a:lnTo>
                <a:lnTo>
                  <a:pt x="0" y="376512"/>
                </a:lnTo>
                <a:lnTo>
                  <a:pt x="145202" y="376512"/>
                </a:lnTo>
                <a:lnTo>
                  <a:pt x="248239" y="277292"/>
                </a:lnTo>
                <a:close/>
                <a:moveTo>
                  <a:pt x="657633" y="218754"/>
                </a:moveTo>
                <a:lnTo>
                  <a:pt x="764485" y="322399"/>
                </a:lnTo>
                <a:lnTo>
                  <a:pt x="811423" y="322399"/>
                </a:lnTo>
                <a:lnTo>
                  <a:pt x="704571" y="218754"/>
                </a:lnTo>
                <a:close/>
                <a:moveTo>
                  <a:pt x="1127552" y="144033"/>
                </a:moveTo>
                <a:lnTo>
                  <a:pt x="1312481" y="322781"/>
                </a:lnTo>
                <a:lnTo>
                  <a:pt x="1370258" y="322781"/>
                </a:lnTo>
                <a:lnTo>
                  <a:pt x="1185404" y="144033"/>
                </a:lnTo>
                <a:close/>
                <a:moveTo>
                  <a:pt x="1533256" y="126982"/>
                </a:moveTo>
                <a:lnTo>
                  <a:pt x="1563785" y="126982"/>
                </a:lnTo>
                <a:lnTo>
                  <a:pt x="1563785" y="156061"/>
                </a:lnTo>
                <a:lnTo>
                  <a:pt x="1533256" y="156061"/>
                </a:lnTo>
                <a:close/>
                <a:moveTo>
                  <a:pt x="1511149" y="106406"/>
                </a:moveTo>
                <a:lnTo>
                  <a:pt x="1511149" y="175860"/>
                </a:lnTo>
                <a:lnTo>
                  <a:pt x="1584113" y="175860"/>
                </a:lnTo>
                <a:lnTo>
                  <a:pt x="1584113" y="106406"/>
                </a:lnTo>
                <a:close/>
                <a:moveTo>
                  <a:pt x="249509" y="91644"/>
                </a:moveTo>
                <a:lnTo>
                  <a:pt x="280037" y="91644"/>
                </a:lnTo>
                <a:lnTo>
                  <a:pt x="280037" y="120723"/>
                </a:lnTo>
                <a:lnTo>
                  <a:pt x="249509" y="120723"/>
                </a:lnTo>
                <a:close/>
                <a:moveTo>
                  <a:pt x="227325" y="71221"/>
                </a:moveTo>
                <a:lnTo>
                  <a:pt x="227325" y="140904"/>
                </a:lnTo>
                <a:lnTo>
                  <a:pt x="300290" y="140904"/>
                </a:lnTo>
                <a:lnTo>
                  <a:pt x="300519" y="71221"/>
                </a:lnTo>
                <a:close/>
                <a:moveTo>
                  <a:pt x="836686" y="44662"/>
                </a:moveTo>
                <a:lnTo>
                  <a:pt x="924075" y="128617"/>
                </a:lnTo>
                <a:lnTo>
                  <a:pt x="943920" y="128617"/>
                </a:lnTo>
                <a:lnTo>
                  <a:pt x="943920" y="137241"/>
                </a:lnTo>
                <a:lnTo>
                  <a:pt x="1362854" y="138004"/>
                </a:lnTo>
                <a:lnTo>
                  <a:pt x="1362854" y="97095"/>
                </a:lnTo>
                <a:lnTo>
                  <a:pt x="1455433" y="97095"/>
                </a:lnTo>
                <a:lnTo>
                  <a:pt x="1455433" y="185019"/>
                </a:lnTo>
                <a:lnTo>
                  <a:pt x="1362854" y="185019"/>
                </a:lnTo>
                <a:lnTo>
                  <a:pt x="1362854" y="143957"/>
                </a:lnTo>
                <a:lnTo>
                  <a:pt x="1194487" y="143957"/>
                </a:lnTo>
                <a:lnTo>
                  <a:pt x="1379263" y="322628"/>
                </a:lnTo>
                <a:lnTo>
                  <a:pt x="1403763" y="322628"/>
                </a:lnTo>
                <a:lnTo>
                  <a:pt x="1403763" y="281643"/>
                </a:lnTo>
                <a:lnTo>
                  <a:pt x="1496343" y="281643"/>
                </a:lnTo>
                <a:lnTo>
                  <a:pt x="1496343" y="323086"/>
                </a:lnTo>
                <a:lnTo>
                  <a:pt x="1759579" y="323086"/>
                </a:lnTo>
                <a:lnTo>
                  <a:pt x="1759579" y="281948"/>
                </a:lnTo>
                <a:lnTo>
                  <a:pt x="1852464" y="281948"/>
                </a:lnTo>
                <a:lnTo>
                  <a:pt x="1852464" y="370101"/>
                </a:lnTo>
                <a:lnTo>
                  <a:pt x="1759961" y="370101"/>
                </a:lnTo>
                <a:lnTo>
                  <a:pt x="1759961" y="329116"/>
                </a:lnTo>
                <a:lnTo>
                  <a:pt x="1496724" y="329116"/>
                </a:lnTo>
                <a:lnTo>
                  <a:pt x="1496724" y="369567"/>
                </a:lnTo>
                <a:lnTo>
                  <a:pt x="1404144" y="369567"/>
                </a:lnTo>
                <a:lnTo>
                  <a:pt x="1404144" y="329116"/>
                </a:lnTo>
                <a:lnTo>
                  <a:pt x="1310649" y="329116"/>
                </a:lnTo>
                <a:lnTo>
                  <a:pt x="1310191" y="328581"/>
                </a:lnTo>
                <a:lnTo>
                  <a:pt x="979791" y="328581"/>
                </a:lnTo>
                <a:lnTo>
                  <a:pt x="979791" y="347509"/>
                </a:lnTo>
                <a:lnTo>
                  <a:pt x="933157" y="347509"/>
                </a:lnTo>
                <a:lnTo>
                  <a:pt x="933157" y="328581"/>
                </a:lnTo>
                <a:lnTo>
                  <a:pt x="463467" y="328581"/>
                </a:lnTo>
                <a:lnTo>
                  <a:pt x="363715" y="424901"/>
                </a:lnTo>
                <a:lnTo>
                  <a:pt x="363715" y="447798"/>
                </a:lnTo>
                <a:lnTo>
                  <a:pt x="339749" y="447798"/>
                </a:lnTo>
                <a:lnTo>
                  <a:pt x="236178" y="547933"/>
                </a:lnTo>
                <a:lnTo>
                  <a:pt x="19804" y="547933"/>
                </a:lnTo>
                <a:lnTo>
                  <a:pt x="19804" y="541751"/>
                </a:lnTo>
                <a:lnTo>
                  <a:pt x="233507" y="541751"/>
                </a:lnTo>
                <a:lnTo>
                  <a:pt x="333261" y="445355"/>
                </a:lnTo>
                <a:lnTo>
                  <a:pt x="333261" y="418719"/>
                </a:lnTo>
                <a:lnTo>
                  <a:pt x="360814" y="418719"/>
                </a:lnTo>
                <a:lnTo>
                  <a:pt x="460797" y="322094"/>
                </a:lnTo>
                <a:lnTo>
                  <a:pt x="755249" y="322094"/>
                </a:lnTo>
                <a:lnTo>
                  <a:pt x="648398" y="218447"/>
                </a:lnTo>
                <a:lnTo>
                  <a:pt x="407371" y="218447"/>
                </a:lnTo>
                <a:lnTo>
                  <a:pt x="407371" y="237452"/>
                </a:lnTo>
                <a:lnTo>
                  <a:pt x="361119" y="237452"/>
                </a:lnTo>
                <a:lnTo>
                  <a:pt x="361119" y="193338"/>
                </a:lnTo>
                <a:lnTo>
                  <a:pt x="407371" y="193338"/>
                </a:lnTo>
                <a:lnTo>
                  <a:pt x="407371" y="212572"/>
                </a:lnTo>
                <a:lnTo>
                  <a:pt x="706861" y="212572"/>
                </a:lnTo>
                <a:lnTo>
                  <a:pt x="820429" y="322323"/>
                </a:lnTo>
                <a:lnTo>
                  <a:pt x="933081" y="322323"/>
                </a:lnTo>
                <a:lnTo>
                  <a:pt x="933081" y="307821"/>
                </a:lnTo>
                <a:lnTo>
                  <a:pt x="727010" y="108849"/>
                </a:lnTo>
                <a:lnTo>
                  <a:pt x="309830" y="108849"/>
                </a:lnTo>
                <a:lnTo>
                  <a:pt x="309830" y="149834"/>
                </a:lnTo>
                <a:lnTo>
                  <a:pt x="221907" y="149834"/>
                </a:lnTo>
                <a:lnTo>
                  <a:pt x="111467" y="256686"/>
                </a:lnTo>
                <a:lnTo>
                  <a:pt x="0" y="256686"/>
                </a:lnTo>
                <a:lnTo>
                  <a:pt x="0" y="250580"/>
                </a:lnTo>
                <a:lnTo>
                  <a:pt x="108949" y="250580"/>
                </a:lnTo>
                <a:lnTo>
                  <a:pt x="217480" y="145560"/>
                </a:lnTo>
                <a:lnTo>
                  <a:pt x="217480" y="108925"/>
                </a:lnTo>
                <a:lnTo>
                  <a:pt x="20416" y="108925"/>
                </a:lnTo>
                <a:lnTo>
                  <a:pt x="20416" y="127929"/>
                </a:lnTo>
                <a:lnTo>
                  <a:pt x="0" y="127929"/>
                </a:lnTo>
                <a:lnTo>
                  <a:pt x="0" y="83433"/>
                </a:lnTo>
                <a:lnTo>
                  <a:pt x="21025" y="83433"/>
                </a:lnTo>
                <a:lnTo>
                  <a:pt x="21025" y="102362"/>
                </a:lnTo>
                <a:lnTo>
                  <a:pt x="218090" y="102362"/>
                </a:lnTo>
                <a:lnTo>
                  <a:pt x="218090" y="61452"/>
                </a:lnTo>
                <a:lnTo>
                  <a:pt x="310593" y="61452"/>
                </a:lnTo>
                <a:lnTo>
                  <a:pt x="310593" y="102438"/>
                </a:lnTo>
                <a:lnTo>
                  <a:pt x="730368" y="102438"/>
                </a:lnTo>
                <a:lnTo>
                  <a:pt x="937966" y="303090"/>
                </a:lnTo>
                <a:lnTo>
                  <a:pt x="979791" y="303090"/>
                </a:lnTo>
                <a:lnTo>
                  <a:pt x="979791" y="322094"/>
                </a:lnTo>
                <a:lnTo>
                  <a:pt x="1303399" y="322094"/>
                </a:lnTo>
                <a:lnTo>
                  <a:pt x="1118469" y="143270"/>
                </a:lnTo>
                <a:lnTo>
                  <a:pt x="943920" y="143270"/>
                </a:lnTo>
                <a:lnTo>
                  <a:pt x="943920" y="151818"/>
                </a:lnTo>
                <a:lnTo>
                  <a:pt x="919496" y="151818"/>
                </a:lnTo>
                <a:lnTo>
                  <a:pt x="919496" y="132891"/>
                </a:lnTo>
                <a:lnTo>
                  <a:pt x="832107" y="48936"/>
                </a:lnTo>
                <a:close/>
                <a:moveTo>
                  <a:pt x="2319674" y="0"/>
                </a:moveTo>
                <a:lnTo>
                  <a:pt x="2328614" y="0"/>
                </a:lnTo>
                <a:lnTo>
                  <a:pt x="2185688" y="138080"/>
                </a:lnTo>
                <a:lnTo>
                  <a:pt x="2254379" y="138080"/>
                </a:lnTo>
                <a:lnTo>
                  <a:pt x="2397611" y="0"/>
                </a:lnTo>
                <a:lnTo>
                  <a:pt x="2405977" y="0"/>
                </a:lnTo>
                <a:lnTo>
                  <a:pt x="2258271" y="142965"/>
                </a:lnTo>
                <a:lnTo>
                  <a:pt x="2257355" y="143881"/>
                </a:lnTo>
                <a:lnTo>
                  <a:pt x="1593883" y="143881"/>
                </a:lnTo>
                <a:lnTo>
                  <a:pt x="1593883" y="184866"/>
                </a:lnTo>
                <a:lnTo>
                  <a:pt x="1501380" y="184866"/>
                </a:lnTo>
                <a:lnTo>
                  <a:pt x="1501380" y="96790"/>
                </a:lnTo>
                <a:lnTo>
                  <a:pt x="1593883" y="96790"/>
                </a:lnTo>
                <a:lnTo>
                  <a:pt x="1593883" y="137775"/>
                </a:lnTo>
                <a:lnTo>
                  <a:pt x="2177064" y="137775"/>
                </a:lnTo>
                <a:close/>
                <a:moveTo>
                  <a:pt x="1083332" y="0"/>
                </a:moveTo>
                <a:lnTo>
                  <a:pt x="1092340" y="0"/>
                </a:lnTo>
                <a:lnTo>
                  <a:pt x="1062269" y="29060"/>
                </a:lnTo>
                <a:lnTo>
                  <a:pt x="825135" y="29060"/>
                </a:lnTo>
                <a:lnTo>
                  <a:pt x="825135" y="37608"/>
                </a:lnTo>
                <a:lnTo>
                  <a:pt x="800711" y="37608"/>
                </a:lnTo>
                <a:lnTo>
                  <a:pt x="800711" y="14330"/>
                </a:lnTo>
                <a:lnTo>
                  <a:pt x="825135" y="14330"/>
                </a:lnTo>
                <a:lnTo>
                  <a:pt x="825135" y="22954"/>
                </a:lnTo>
                <a:lnTo>
                  <a:pt x="1059598" y="22954"/>
                </a:lnTo>
                <a:close/>
                <a:moveTo>
                  <a:pt x="780749" y="0"/>
                </a:moveTo>
                <a:lnTo>
                  <a:pt x="789881" y="0"/>
                </a:lnTo>
                <a:lnTo>
                  <a:pt x="790052" y="165"/>
                </a:lnTo>
                <a:lnTo>
                  <a:pt x="785473" y="451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40000"/>
                </a:schemeClr>
              </a:gs>
              <a:gs pos="100000">
                <a:schemeClr val="accent2">
                  <a:lumMod val="0"/>
                  <a:lumOff val="100000"/>
                  <a:alpha val="6000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941637" y="623465"/>
            <a:ext cx="739416" cy="739416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0153688" y="184854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710399" y="1"/>
            <a:ext cx="967739" cy="611701"/>
          </a:xfrm>
          <a:custGeom>
            <a:avLst/>
            <a:gdLst>
              <a:gd name="connsiteX0" fmla="*/ 0 w 967739"/>
              <a:gd name="connsiteY0" fmla="*/ 0 h 611701"/>
              <a:gd name="connsiteX1" fmla="*/ 967739 w 967739"/>
              <a:gd name="connsiteY1" fmla="*/ 0 h 611701"/>
              <a:gd name="connsiteX2" fmla="*/ 967739 w 967739"/>
              <a:gd name="connsiteY2" fmla="*/ 611701 h 611701"/>
              <a:gd name="connsiteX3" fmla="*/ 0 w 967739"/>
              <a:gd name="connsiteY3" fmla="*/ 611701 h 611701"/>
            </a:gdLst>
            <a:rect l="l" t="t" r="r" b="b"/>
            <a:pathLst>
              <a:path w="967739" h="611701">
                <a:moveTo>
                  <a:pt x="0" y="0"/>
                </a:moveTo>
                <a:lnTo>
                  <a:pt x="967739" y="0"/>
                </a:lnTo>
                <a:lnTo>
                  <a:pt x="967739" y="611701"/>
                </a:lnTo>
                <a:lnTo>
                  <a:pt x="0" y="611701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271629" y="5049752"/>
            <a:ext cx="667529" cy="667529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26542" y="275378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2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409575" y="2004060"/>
            <a:ext cx="4824095" cy="291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0" t="0" r="0" b="0"/>
          <a:stretch>
            <a:fillRect/>
          </a:stretch>
        </p:blipFill>
        <p:spPr>
          <a:xfrm rot="0" flipH="1" flipV="0">
            <a:off x="6290449" y="4013070"/>
            <a:ext cx="4370224" cy="69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rot="0" flipH="0" flipV="0">
            <a:off x="7648358" y="1156539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237260" y="2835399"/>
            <a:ext cx="6603602" cy="1615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4894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三、企业玩转GEO的黄金法则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7485160" y="79499"/>
            <a:ext cx="2107802" cy="29875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734300" y="970846"/>
            <a:ext cx="1465634" cy="183029"/>
          </a:xfrm>
          <a:custGeom>
            <a:avLst/>
            <a:gdLst>
              <a:gd name="connsiteX0" fmla="*/ 295032 w 720417"/>
              <a:gd name="connsiteY0" fmla="*/ 17848 h 89966"/>
              <a:gd name="connsiteX1" fmla="*/ 271738 w 720417"/>
              <a:gd name="connsiteY1" fmla="*/ 17849 h 89966"/>
              <a:gd name="connsiteX2" fmla="*/ 267996 w 720417"/>
              <a:gd name="connsiteY2" fmla="*/ 21479 h 89966"/>
              <a:gd name="connsiteX3" fmla="*/ 267995 w 720417"/>
              <a:gd name="connsiteY3" fmla="*/ 21535 h 89966"/>
              <a:gd name="connsiteX4" fmla="*/ 267995 w 720417"/>
              <a:gd name="connsiteY4" fmla="*/ 39802 h 89966"/>
              <a:gd name="connsiteX5" fmla="*/ 271681 w 720417"/>
              <a:gd name="connsiteY5" fmla="*/ 43489 h 89966"/>
              <a:gd name="connsiteX6" fmla="*/ 271738 w 720417"/>
              <a:gd name="connsiteY6" fmla="*/ 43489 h 89966"/>
              <a:gd name="connsiteX7" fmla="*/ 294585 w 720417"/>
              <a:gd name="connsiteY7" fmla="*/ 43489 h 89966"/>
              <a:gd name="connsiteX8" fmla="*/ 307880 w 720417"/>
              <a:gd name="connsiteY8" fmla="*/ 31088 h 89966"/>
              <a:gd name="connsiteX9" fmla="*/ 295543 w 720417"/>
              <a:gd name="connsiteY9" fmla="*/ 17856 h 89966"/>
              <a:gd name="connsiteX10" fmla="*/ 295032 w 720417"/>
              <a:gd name="connsiteY10" fmla="*/ 17848 h 89966"/>
              <a:gd name="connsiteX11" fmla="*/ 676733 w 720417"/>
              <a:gd name="connsiteY11" fmla="*/ 17290 h 89966"/>
              <a:gd name="connsiteX12" fmla="*/ 676733 w 720417"/>
              <a:gd name="connsiteY12" fmla="*/ 17346 h 89966"/>
              <a:gd name="connsiteX13" fmla="*/ 647797 w 720417"/>
              <a:gd name="connsiteY13" fmla="*/ 46170 h 89966"/>
              <a:gd name="connsiteX14" fmla="*/ 676622 w 720417"/>
              <a:gd name="connsiteY14" fmla="*/ 75107 h 89966"/>
              <a:gd name="connsiteX15" fmla="*/ 705558 w 720417"/>
              <a:gd name="connsiteY15" fmla="*/ 46282 h 89966"/>
              <a:gd name="connsiteX16" fmla="*/ 705558 w 720417"/>
              <a:gd name="connsiteY16" fmla="*/ 46226 h 89966"/>
              <a:gd name="connsiteX17" fmla="*/ 676733 w 720417"/>
              <a:gd name="connsiteY17" fmla="*/ 17290 h 89966"/>
              <a:gd name="connsiteX18" fmla="*/ 490493 w 720417"/>
              <a:gd name="connsiteY18" fmla="*/ 15836 h 89966"/>
              <a:gd name="connsiteX19" fmla="*/ 490155 w 720417"/>
              <a:gd name="connsiteY19" fmla="*/ 15838 h 89966"/>
              <a:gd name="connsiteX20" fmla="*/ 461556 w 720417"/>
              <a:gd name="connsiteY20" fmla="*/ 44996 h 89966"/>
              <a:gd name="connsiteX21" fmla="*/ 490714 w 720417"/>
              <a:gd name="connsiteY21" fmla="*/ 73596 h 89966"/>
              <a:gd name="connsiteX22" fmla="*/ 519315 w 720417"/>
              <a:gd name="connsiteY22" fmla="*/ 44663 h 89966"/>
              <a:gd name="connsiteX23" fmla="*/ 490493 w 720417"/>
              <a:gd name="connsiteY23" fmla="*/ 15836 h 89966"/>
              <a:gd name="connsiteX24" fmla="*/ 117671 w 720417"/>
              <a:gd name="connsiteY24" fmla="*/ 15726 h 89966"/>
              <a:gd name="connsiteX25" fmla="*/ 117671 w 720417"/>
              <a:gd name="connsiteY25" fmla="*/ 15950 h 89966"/>
              <a:gd name="connsiteX26" fmla="*/ 88623 w 720417"/>
              <a:gd name="connsiteY26" fmla="*/ 44886 h 89966"/>
              <a:gd name="connsiteX27" fmla="*/ 117559 w 720417"/>
              <a:gd name="connsiteY27" fmla="*/ 73934 h 89966"/>
              <a:gd name="connsiteX28" fmla="*/ 146607 w 720417"/>
              <a:gd name="connsiteY28" fmla="*/ 44998 h 89966"/>
              <a:gd name="connsiteX29" fmla="*/ 146607 w 720417"/>
              <a:gd name="connsiteY29" fmla="*/ 44886 h 89966"/>
              <a:gd name="connsiteX30" fmla="*/ 117783 w 720417"/>
              <a:gd name="connsiteY30" fmla="*/ 15727 h 89966"/>
              <a:gd name="connsiteX31" fmla="*/ 117671 w 720417"/>
              <a:gd name="connsiteY31" fmla="*/ 15726 h 89966"/>
              <a:gd name="connsiteX32" fmla="*/ 256767 w 720417"/>
              <a:gd name="connsiteY32" fmla="*/ 2710 h 89966"/>
              <a:gd name="connsiteX33" fmla="*/ 294418 w 720417"/>
              <a:gd name="connsiteY33" fmla="*/ 2710 h 89966"/>
              <a:gd name="connsiteX34" fmla="*/ 314305 w 720417"/>
              <a:gd name="connsiteY34" fmla="*/ 10531 h 89966"/>
              <a:gd name="connsiteX35" fmla="*/ 323131 w 720417"/>
              <a:gd name="connsiteY35" fmla="*/ 29691 h 89966"/>
              <a:gd name="connsiteX36" fmla="*/ 309891 w 720417"/>
              <a:gd name="connsiteY36" fmla="*/ 54550 h 89966"/>
              <a:gd name="connsiteX37" fmla="*/ 308551 w 720417"/>
              <a:gd name="connsiteY37" fmla="*/ 59186 h 89966"/>
              <a:gd name="connsiteX38" fmla="*/ 319388 w 720417"/>
              <a:gd name="connsiteY38" fmla="*/ 81922 h 89966"/>
              <a:gd name="connsiteX39" fmla="*/ 318136 w 720417"/>
              <a:gd name="connsiteY39" fmla="*/ 86983 h 89966"/>
              <a:gd name="connsiteX40" fmla="*/ 316036 w 720417"/>
              <a:gd name="connsiteY40" fmla="*/ 87508 h 89966"/>
              <a:gd name="connsiteX41" fmla="*/ 308048 w 720417"/>
              <a:gd name="connsiteY41" fmla="*/ 87005 h 89966"/>
              <a:gd name="connsiteX42" fmla="*/ 304752 w 720417"/>
              <a:gd name="connsiteY42" fmla="*/ 84882 h 89966"/>
              <a:gd name="connsiteX43" fmla="*/ 293189 w 720417"/>
              <a:gd name="connsiteY43" fmla="*/ 60694 h 89966"/>
              <a:gd name="connsiteX44" fmla="*/ 289893 w 720417"/>
              <a:gd name="connsiteY44" fmla="*/ 58627 h 89966"/>
              <a:gd name="connsiteX45" fmla="*/ 271738 w 720417"/>
              <a:gd name="connsiteY45" fmla="*/ 58627 h 89966"/>
              <a:gd name="connsiteX46" fmla="*/ 267996 w 720417"/>
              <a:gd name="connsiteY46" fmla="*/ 62258 h 89966"/>
              <a:gd name="connsiteX47" fmla="*/ 267995 w 720417"/>
              <a:gd name="connsiteY47" fmla="*/ 62314 h 89966"/>
              <a:gd name="connsiteX48" fmla="*/ 267995 w 720417"/>
              <a:gd name="connsiteY48" fmla="*/ 83262 h 89966"/>
              <a:gd name="connsiteX49" fmla="*/ 264365 w 720417"/>
              <a:gd name="connsiteY49" fmla="*/ 87005 h 89966"/>
              <a:gd name="connsiteX50" fmla="*/ 264308 w 720417"/>
              <a:gd name="connsiteY50" fmla="*/ 87005 h 89966"/>
              <a:gd name="connsiteX51" fmla="*/ 256767 w 720417"/>
              <a:gd name="connsiteY51" fmla="*/ 87005 h 89966"/>
              <a:gd name="connsiteX52" fmla="*/ 253080 w 720417"/>
              <a:gd name="connsiteY52" fmla="*/ 83262 h 89966"/>
              <a:gd name="connsiteX53" fmla="*/ 253080 w 720417"/>
              <a:gd name="connsiteY53" fmla="*/ 6397 h 89966"/>
              <a:gd name="connsiteX54" fmla="*/ 256767 w 720417"/>
              <a:gd name="connsiteY54" fmla="*/ 2710 h 89966"/>
              <a:gd name="connsiteX55" fmla="*/ 172025 w 720417"/>
              <a:gd name="connsiteY55" fmla="*/ 2710 h 89966"/>
              <a:gd name="connsiteX56" fmla="*/ 179734 w 720417"/>
              <a:gd name="connsiteY56" fmla="*/ 2710 h 89966"/>
              <a:gd name="connsiteX57" fmla="*/ 183420 w 720417"/>
              <a:gd name="connsiteY57" fmla="*/ 6397 h 89966"/>
              <a:gd name="connsiteX58" fmla="*/ 183420 w 720417"/>
              <a:gd name="connsiteY58" fmla="*/ 48070 h 89966"/>
              <a:gd name="connsiteX59" fmla="*/ 205819 w 720417"/>
              <a:gd name="connsiteY59" fmla="*/ 72763 h 89966"/>
              <a:gd name="connsiteX60" fmla="*/ 230512 w 720417"/>
              <a:gd name="connsiteY60" fmla="*/ 50364 h 89966"/>
              <a:gd name="connsiteX61" fmla="*/ 230512 w 720417"/>
              <a:gd name="connsiteY61" fmla="*/ 48070 h 89966"/>
              <a:gd name="connsiteX62" fmla="*/ 230512 w 720417"/>
              <a:gd name="connsiteY62" fmla="*/ 6397 h 89966"/>
              <a:gd name="connsiteX63" fmla="*/ 234198 w 720417"/>
              <a:gd name="connsiteY63" fmla="*/ 2710 h 89966"/>
              <a:gd name="connsiteX64" fmla="*/ 241907 w 720417"/>
              <a:gd name="connsiteY64" fmla="*/ 2710 h 89966"/>
              <a:gd name="connsiteX65" fmla="*/ 245594 w 720417"/>
              <a:gd name="connsiteY65" fmla="*/ 6397 h 89966"/>
              <a:gd name="connsiteX66" fmla="*/ 245594 w 720417"/>
              <a:gd name="connsiteY66" fmla="*/ 48349 h 89966"/>
              <a:gd name="connsiteX67" fmla="*/ 207050 w 720417"/>
              <a:gd name="connsiteY67" fmla="*/ 87005 h 89966"/>
              <a:gd name="connsiteX68" fmla="*/ 206994 w 720417"/>
              <a:gd name="connsiteY68" fmla="*/ 87005 h 89966"/>
              <a:gd name="connsiteX69" fmla="*/ 168338 w 720417"/>
              <a:gd name="connsiteY69" fmla="*/ 48349 h 89966"/>
              <a:gd name="connsiteX70" fmla="*/ 168338 w 720417"/>
              <a:gd name="connsiteY70" fmla="*/ 6397 h 89966"/>
              <a:gd name="connsiteX71" fmla="*/ 172025 w 720417"/>
              <a:gd name="connsiteY71" fmla="*/ 2710 h 89966"/>
              <a:gd name="connsiteX72" fmla="*/ 67451 w 720417"/>
              <a:gd name="connsiteY72" fmla="*/ 2710 h 89966"/>
              <a:gd name="connsiteX73" fmla="*/ 74713 w 720417"/>
              <a:gd name="connsiteY73" fmla="*/ 2710 h 89966"/>
              <a:gd name="connsiteX74" fmla="*/ 78199 w 720417"/>
              <a:gd name="connsiteY74" fmla="*/ 6588 h 89966"/>
              <a:gd name="connsiteX75" fmla="*/ 77674 w 720417"/>
              <a:gd name="connsiteY75" fmla="*/ 8296 h 89966"/>
              <a:gd name="connsiteX76" fmla="*/ 47621 w 720417"/>
              <a:gd name="connsiteY76" fmla="*/ 49857 h 89966"/>
              <a:gd name="connsiteX77" fmla="*/ 46615 w 720417"/>
              <a:gd name="connsiteY77" fmla="*/ 53041 h 89966"/>
              <a:gd name="connsiteX78" fmla="*/ 46615 w 720417"/>
              <a:gd name="connsiteY78" fmla="*/ 83318 h 89966"/>
              <a:gd name="connsiteX79" fmla="*/ 42928 w 720417"/>
              <a:gd name="connsiteY79" fmla="*/ 87005 h 89966"/>
              <a:gd name="connsiteX80" fmla="*/ 35164 w 720417"/>
              <a:gd name="connsiteY80" fmla="*/ 87005 h 89966"/>
              <a:gd name="connsiteX81" fmla="*/ 31477 w 720417"/>
              <a:gd name="connsiteY81" fmla="*/ 83318 h 89966"/>
              <a:gd name="connsiteX82" fmla="*/ 31477 w 720417"/>
              <a:gd name="connsiteY82" fmla="*/ 53041 h 89966"/>
              <a:gd name="connsiteX83" fmla="*/ 30471 w 720417"/>
              <a:gd name="connsiteY83" fmla="*/ 49857 h 89966"/>
              <a:gd name="connsiteX84" fmla="*/ 530 w 720417"/>
              <a:gd name="connsiteY84" fmla="*/ 8575 h 89966"/>
              <a:gd name="connsiteX85" fmla="*/ 1782 w 720417"/>
              <a:gd name="connsiteY85" fmla="*/ 3514 h 89966"/>
              <a:gd name="connsiteX86" fmla="*/ 3490 w 720417"/>
              <a:gd name="connsiteY86" fmla="*/ 2989 h 89966"/>
              <a:gd name="connsiteX87" fmla="*/ 10976 w 720417"/>
              <a:gd name="connsiteY87" fmla="*/ 2989 h 89966"/>
              <a:gd name="connsiteX88" fmla="*/ 13769 w 720417"/>
              <a:gd name="connsiteY88" fmla="*/ 4274 h 89966"/>
              <a:gd name="connsiteX89" fmla="*/ 36113 w 720417"/>
              <a:gd name="connsiteY89" fmla="*/ 35836 h 89966"/>
              <a:gd name="connsiteX90" fmla="*/ 39130 w 720417"/>
              <a:gd name="connsiteY90" fmla="*/ 37344 h 89966"/>
              <a:gd name="connsiteX91" fmla="*/ 42090 w 720417"/>
              <a:gd name="connsiteY91" fmla="*/ 35836 h 89966"/>
              <a:gd name="connsiteX92" fmla="*/ 64435 w 720417"/>
              <a:gd name="connsiteY92" fmla="*/ 4274 h 89966"/>
              <a:gd name="connsiteX93" fmla="*/ 67451 w 720417"/>
              <a:gd name="connsiteY93" fmla="*/ 2710 h 89966"/>
              <a:gd name="connsiteX94" fmla="*/ 676510 w 720417"/>
              <a:gd name="connsiteY94" fmla="*/ 2375 h 89966"/>
              <a:gd name="connsiteX95" fmla="*/ 720417 w 720417"/>
              <a:gd name="connsiteY95" fmla="*/ 46059 h 89966"/>
              <a:gd name="connsiteX96" fmla="*/ 720417 w 720417"/>
              <a:gd name="connsiteY96" fmla="*/ 46170 h 89966"/>
              <a:gd name="connsiteX97" fmla="*/ 676733 w 720417"/>
              <a:gd name="connsiteY97" fmla="*/ 89966 h 89966"/>
              <a:gd name="connsiteX98" fmla="*/ 676733 w 720417"/>
              <a:gd name="connsiteY98" fmla="*/ 89966 h 89966"/>
              <a:gd name="connsiteX99" fmla="*/ 632826 w 720417"/>
              <a:gd name="connsiteY99" fmla="*/ 46282 h 89966"/>
              <a:gd name="connsiteX100" fmla="*/ 676510 w 720417"/>
              <a:gd name="connsiteY100" fmla="*/ 2375 h 89966"/>
              <a:gd name="connsiteX101" fmla="*/ 378600 w 720417"/>
              <a:gd name="connsiteY101" fmla="*/ 1984 h 89966"/>
              <a:gd name="connsiteX102" fmla="*/ 386644 w 720417"/>
              <a:gd name="connsiteY102" fmla="*/ 1984 h 89966"/>
              <a:gd name="connsiteX103" fmla="*/ 390331 w 720417"/>
              <a:gd name="connsiteY103" fmla="*/ 5671 h 89966"/>
              <a:gd name="connsiteX104" fmla="*/ 390331 w 720417"/>
              <a:gd name="connsiteY104" fmla="*/ 69073 h 89966"/>
              <a:gd name="connsiteX105" fmla="*/ 394018 w 720417"/>
              <a:gd name="connsiteY105" fmla="*/ 72760 h 89966"/>
              <a:gd name="connsiteX106" fmla="*/ 439657 w 720417"/>
              <a:gd name="connsiteY106" fmla="*/ 72760 h 89966"/>
              <a:gd name="connsiteX107" fmla="*/ 443344 w 720417"/>
              <a:gd name="connsiteY107" fmla="*/ 76447 h 89966"/>
              <a:gd name="connsiteX108" fmla="*/ 443344 w 720417"/>
              <a:gd name="connsiteY108" fmla="*/ 83877 h 89966"/>
              <a:gd name="connsiteX109" fmla="*/ 439769 w 720417"/>
              <a:gd name="connsiteY109" fmla="*/ 87564 h 89966"/>
              <a:gd name="connsiteX110" fmla="*/ 439657 w 720417"/>
              <a:gd name="connsiteY110" fmla="*/ 87564 h 89966"/>
              <a:gd name="connsiteX111" fmla="*/ 378600 w 720417"/>
              <a:gd name="connsiteY111" fmla="*/ 87564 h 89966"/>
              <a:gd name="connsiteX112" fmla="*/ 374913 w 720417"/>
              <a:gd name="connsiteY112" fmla="*/ 83989 h 89966"/>
              <a:gd name="connsiteX113" fmla="*/ 374913 w 720417"/>
              <a:gd name="connsiteY113" fmla="*/ 83877 h 89966"/>
              <a:gd name="connsiteX114" fmla="*/ 374913 w 720417"/>
              <a:gd name="connsiteY114" fmla="*/ 5671 h 89966"/>
              <a:gd name="connsiteX115" fmla="*/ 378600 w 720417"/>
              <a:gd name="connsiteY115" fmla="*/ 1984 h 89966"/>
              <a:gd name="connsiteX116" fmla="*/ 490155 w 720417"/>
              <a:gd name="connsiteY116" fmla="*/ 867 h 89966"/>
              <a:gd name="connsiteX117" fmla="*/ 533951 w 720417"/>
              <a:gd name="connsiteY117" fmla="*/ 44663 h 89966"/>
              <a:gd name="connsiteX118" fmla="*/ 490155 w 720417"/>
              <a:gd name="connsiteY118" fmla="*/ 88458 h 89966"/>
              <a:gd name="connsiteX119" fmla="*/ 446360 w 720417"/>
              <a:gd name="connsiteY119" fmla="*/ 44663 h 89966"/>
              <a:gd name="connsiteX120" fmla="*/ 490155 w 720417"/>
              <a:gd name="connsiteY120" fmla="*/ 867 h 89966"/>
              <a:gd name="connsiteX121" fmla="*/ 118117 w 720417"/>
              <a:gd name="connsiteY121" fmla="*/ 757 h 89966"/>
              <a:gd name="connsiteX122" fmla="*/ 161801 w 720417"/>
              <a:gd name="connsiteY122" fmla="*/ 44663 h 89966"/>
              <a:gd name="connsiteX123" fmla="*/ 117895 w 720417"/>
              <a:gd name="connsiteY123" fmla="*/ 88570 h 89966"/>
              <a:gd name="connsiteX124" fmla="*/ 117671 w 720417"/>
              <a:gd name="connsiteY124" fmla="*/ 88570 h 89966"/>
              <a:gd name="connsiteX125" fmla="*/ 73988 w 720417"/>
              <a:gd name="connsiteY125" fmla="*/ 44440 h 89966"/>
              <a:gd name="connsiteX126" fmla="*/ 118117 w 720417"/>
              <a:gd name="connsiteY126" fmla="*/ 757 h 89966"/>
              <a:gd name="connsiteX127" fmla="*/ 585400 w 720417"/>
              <a:gd name="connsiteY127" fmla="*/ 28 h 89966"/>
              <a:gd name="connsiteX128" fmla="*/ 585400 w 720417"/>
              <a:gd name="connsiteY128" fmla="*/ 29 h 89966"/>
              <a:gd name="connsiteX129" fmla="*/ 611599 w 720417"/>
              <a:gd name="connsiteY129" fmla="*/ 8743 h 89966"/>
              <a:gd name="connsiteX130" fmla="*/ 617799 w 720417"/>
              <a:gd name="connsiteY130" fmla="*/ 14329 h 89966"/>
              <a:gd name="connsiteX131" fmla="*/ 617912 w 720417"/>
              <a:gd name="connsiteY131" fmla="*/ 14489 h 89966"/>
              <a:gd name="connsiteX132" fmla="*/ 616906 w 720417"/>
              <a:gd name="connsiteY132" fmla="*/ 19524 h 89966"/>
              <a:gd name="connsiteX133" fmla="*/ 610649 w 720417"/>
              <a:gd name="connsiteY133" fmla="*/ 23881 h 89966"/>
              <a:gd name="connsiteX134" fmla="*/ 605957 w 720417"/>
              <a:gd name="connsiteY134" fmla="*/ 23490 h 89966"/>
              <a:gd name="connsiteX135" fmla="*/ 604281 w 720417"/>
              <a:gd name="connsiteY135" fmla="*/ 21926 h 89966"/>
              <a:gd name="connsiteX136" fmla="*/ 603946 w 720417"/>
              <a:gd name="connsiteY136" fmla="*/ 21591 h 89966"/>
              <a:gd name="connsiteX137" fmla="*/ 585511 w 720417"/>
              <a:gd name="connsiteY137" fmla="*/ 14943 h 89966"/>
              <a:gd name="connsiteX138" fmla="*/ 584283 w 720417"/>
              <a:gd name="connsiteY138" fmla="*/ 14943 h 89966"/>
              <a:gd name="connsiteX139" fmla="*/ 582271 w 720417"/>
              <a:gd name="connsiteY139" fmla="*/ 14943 h 89966"/>
              <a:gd name="connsiteX140" fmla="*/ 577132 w 720417"/>
              <a:gd name="connsiteY140" fmla="*/ 16005 h 89966"/>
              <a:gd name="connsiteX141" fmla="*/ 557200 w 720417"/>
              <a:gd name="connsiteY141" fmla="*/ 37383 h 89966"/>
              <a:gd name="connsiteX142" fmla="*/ 579087 w 720417"/>
              <a:gd name="connsiteY142" fmla="*/ 71866 h 89966"/>
              <a:gd name="connsiteX143" fmla="*/ 581434 w 720417"/>
              <a:gd name="connsiteY143" fmla="*/ 72313 h 89966"/>
              <a:gd name="connsiteX144" fmla="*/ 582160 w 720417"/>
              <a:gd name="connsiteY144" fmla="*/ 72313 h 89966"/>
              <a:gd name="connsiteX145" fmla="*/ 587746 w 720417"/>
              <a:gd name="connsiteY145" fmla="*/ 72313 h 89966"/>
              <a:gd name="connsiteX146" fmla="*/ 592047 w 720417"/>
              <a:gd name="connsiteY146" fmla="*/ 71699 h 89966"/>
              <a:gd name="connsiteX147" fmla="*/ 592829 w 720417"/>
              <a:gd name="connsiteY147" fmla="*/ 71699 h 89966"/>
              <a:gd name="connsiteX148" fmla="*/ 593611 w 720417"/>
              <a:gd name="connsiteY148" fmla="*/ 71699 h 89966"/>
              <a:gd name="connsiteX149" fmla="*/ 596907 w 720417"/>
              <a:gd name="connsiteY149" fmla="*/ 70525 h 89966"/>
              <a:gd name="connsiteX150" fmla="*/ 597577 w 720417"/>
              <a:gd name="connsiteY150" fmla="*/ 70525 h 89966"/>
              <a:gd name="connsiteX151" fmla="*/ 598192 w 720417"/>
              <a:gd name="connsiteY151" fmla="*/ 70246 h 89966"/>
              <a:gd name="connsiteX152" fmla="*/ 598862 w 720417"/>
              <a:gd name="connsiteY152" fmla="*/ 69911 h 89966"/>
              <a:gd name="connsiteX153" fmla="*/ 600371 w 720417"/>
              <a:gd name="connsiteY153" fmla="*/ 69129 h 89966"/>
              <a:gd name="connsiteX154" fmla="*/ 600817 w 720417"/>
              <a:gd name="connsiteY154" fmla="*/ 69129 h 89966"/>
              <a:gd name="connsiteX155" fmla="*/ 610705 w 720417"/>
              <a:gd name="connsiteY155" fmla="*/ 56672 h 89966"/>
              <a:gd name="connsiteX156" fmla="*/ 610146 w 720417"/>
              <a:gd name="connsiteY156" fmla="*/ 53711 h 89966"/>
              <a:gd name="connsiteX157" fmla="*/ 607744 w 720417"/>
              <a:gd name="connsiteY157" fmla="*/ 52706 h 89966"/>
              <a:gd name="connsiteX158" fmla="*/ 591600 w 720417"/>
              <a:gd name="connsiteY158" fmla="*/ 52706 h 89966"/>
              <a:gd name="connsiteX159" fmla="*/ 587913 w 720417"/>
              <a:gd name="connsiteY159" fmla="*/ 49019 h 89966"/>
              <a:gd name="connsiteX160" fmla="*/ 587913 w 720417"/>
              <a:gd name="connsiteY160" fmla="*/ 41478 h 89966"/>
              <a:gd name="connsiteX161" fmla="*/ 591600 w 720417"/>
              <a:gd name="connsiteY161" fmla="*/ 37791 h 89966"/>
              <a:gd name="connsiteX162" fmla="*/ 625117 w 720417"/>
              <a:gd name="connsiteY162" fmla="*/ 37791 h 89966"/>
              <a:gd name="connsiteX163" fmla="*/ 625452 w 720417"/>
              <a:gd name="connsiteY163" fmla="*/ 37791 h 89966"/>
              <a:gd name="connsiteX164" fmla="*/ 627428 w 720417"/>
              <a:gd name="connsiteY164" fmla="*/ 38475 h 89966"/>
              <a:gd name="connsiteX165" fmla="*/ 628245 w 720417"/>
              <a:gd name="connsiteY165" fmla="*/ 43544 h 89966"/>
              <a:gd name="connsiteX166" fmla="*/ 628245 w 720417"/>
              <a:gd name="connsiteY166" fmla="*/ 47287 h 89966"/>
              <a:gd name="connsiteX167" fmla="*/ 613554 w 720417"/>
              <a:gd name="connsiteY167" fmla="*/ 79966 h 89966"/>
              <a:gd name="connsiteX168" fmla="*/ 612157 w 720417"/>
              <a:gd name="connsiteY168" fmla="*/ 81139 h 89966"/>
              <a:gd name="connsiteX169" fmla="*/ 611431 w 720417"/>
              <a:gd name="connsiteY169" fmla="*/ 81754 h 89966"/>
              <a:gd name="connsiteX170" fmla="*/ 610035 w 720417"/>
              <a:gd name="connsiteY170" fmla="*/ 82759 h 89966"/>
              <a:gd name="connsiteX171" fmla="*/ 609308 w 720417"/>
              <a:gd name="connsiteY171" fmla="*/ 83262 h 89966"/>
              <a:gd name="connsiteX172" fmla="*/ 607912 w 720417"/>
              <a:gd name="connsiteY172" fmla="*/ 84156 h 89966"/>
              <a:gd name="connsiteX173" fmla="*/ 607633 w 720417"/>
              <a:gd name="connsiteY173" fmla="*/ 84156 h 89966"/>
              <a:gd name="connsiteX174" fmla="*/ 606906 w 720417"/>
              <a:gd name="connsiteY174" fmla="*/ 84603 h 89966"/>
              <a:gd name="connsiteX175" fmla="*/ 605454 w 720417"/>
              <a:gd name="connsiteY175" fmla="*/ 85440 h 89966"/>
              <a:gd name="connsiteX176" fmla="*/ 605119 w 720417"/>
              <a:gd name="connsiteY176" fmla="*/ 85440 h 89966"/>
              <a:gd name="connsiteX177" fmla="*/ 602773 w 720417"/>
              <a:gd name="connsiteY177" fmla="*/ 86558 h 89966"/>
              <a:gd name="connsiteX178" fmla="*/ 602382 w 720417"/>
              <a:gd name="connsiteY178" fmla="*/ 86558 h 89966"/>
              <a:gd name="connsiteX179" fmla="*/ 600873 w 720417"/>
              <a:gd name="connsiteY179" fmla="*/ 87116 h 89966"/>
              <a:gd name="connsiteX180" fmla="*/ 600147 w 720417"/>
              <a:gd name="connsiteY180" fmla="*/ 87116 h 89966"/>
              <a:gd name="connsiteX181" fmla="*/ 599700 w 720417"/>
              <a:gd name="connsiteY181" fmla="*/ 87116 h 89966"/>
              <a:gd name="connsiteX182" fmla="*/ 598471 w 720417"/>
              <a:gd name="connsiteY182" fmla="*/ 87563 h 89966"/>
              <a:gd name="connsiteX183" fmla="*/ 597969 w 720417"/>
              <a:gd name="connsiteY183" fmla="*/ 87563 h 89966"/>
              <a:gd name="connsiteX184" fmla="*/ 597242 w 720417"/>
              <a:gd name="connsiteY184" fmla="*/ 87563 h 89966"/>
              <a:gd name="connsiteX185" fmla="*/ 596740 w 720417"/>
              <a:gd name="connsiteY185" fmla="*/ 87563 h 89966"/>
              <a:gd name="connsiteX186" fmla="*/ 595567 w 720417"/>
              <a:gd name="connsiteY186" fmla="*/ 87563 h 89966"/>
              <a:gd name="connsiteX187" fmla="*/ 595008 w 720417"/>
              <a:gd name="connsiteY187" fmla="*/ 87563 h 89966"/>
              <a:gd name="connsiteX188" fmla="*/ 594338 w 720417"/>
              <a:gd name="connsiteY188" fmla="*/ 87563 h 89966"/>
              <a:gd name="connsiteX189" fmla="*/ 593723 w 720417"/>
              <a:gd name="connsiteY189" fmla="*/ 87563 h 89966"/>
              <a:gd name="connsiteX190" fmla="*/ 592606 w 720417"/>
              <a:gd name="connsiteY190" fmla="*/ 87563 h 89966"/>
              <a:gd name="connsiteX191" fmla="*/ 591991 w 720417"/>
              <a:gd name="connsiteY191" fmla="*/ 87563 h 89966"/>
              <a:gd name="connsiteX192" fmla="*/ 591321 w 720417"/>
              <a:gd name="connsiteY192" fmla="*/ 87563 h 89966"/>
              <a:gd name="connsiteX193" fmla="*/ 590595 w 720417"/>
              <a:gd name="connsiteY193" fmla="*/ 87563 h 89966"/>
              <a:gd name="connsiteX194" fmla="*/ 589589 w 720417"/>
              <a:gd name="connsiteY194" fmla="*/ 87563 h 89966"/>
              <a:gd name="connsiteX195" fmla="*/ 585400 w 720417"/>
              <a:gd name="connsiteY195" fmla="*/ 87563 h 89966"/>
              <a:gd name="connsiteX196" fmla="*/ 582272 w 720417"/>
              <a:gd name="connsiteY196" fmla="*/ 87563 h 89966"/>
              <a:gd name="connsiteX197" fmla="*/ 540068 w 720417"/>
              <a:gd name="connsiteY197" fmla="*/ 42232 h 89966"/>
              <a:gd name="connsiteX198" fmla="*/ 585400 w 720417"/>
              <a:gd name="connsiteY198" fmla="*/ 28 h 89966"/>
            </a:gdLst>
            <a:rect l="l" t="t" r="r" b="b"/>
            <a:pathLst>
              <a:path w="720417" h="89966">
                <a:moveTo>
                  <a:pt x="295032" y="17848"/>
                </a:moveTo>
                <a:lnTo>
                  <a:pt x="271738" y="17849"/>
                </a:lnTo>
                <a:cubicBezTo>
                  <a:pt x="269702" y="17818"/>
                  <a:pt x="268026" y="19443"/>
                  <a:pt x="267996" y="21479"/>
                </a:cubicBezTo>
                <a:cubicBezTo>
                  <a:pt x="267995" y="21498"/>
                  <a:pt x="267995" y="21517"/>
                  <a:pt x="267995" y="21535"/>
                </a:cubicBezTo>
                <a:lnTo>
                  <a:pt x="267995" y="39802"/>
                </a:lnTo>
                <a:cubicBezTo>
                  <a:pt x="267995" y="41838"/>
                  <a:pt x="269645" y="43489"/>
                  <a:pt x="271681" y="43489"/>
                </a:cubicBezTo>
                <a:cubicBezTo>
                  <a:pt x="271700" y="43489"/>
                  <a:pt x="271719" y="43489"/>
                  <a:pt x="271738" y="43489"/>
                </a:cubicBezTo>
                <a:lnTo>
                  <a:pt x="294585" y="43489"/>
                </a:lnTo>
                <a:cubicBezTo>
                  <a:pt x="301615" y="43561"/>
                  <a:pt x="307464" y="38105"/>
                  <a:pt x="307880" y="31088"/>
                </a:cubicBezTo>
                <a:cubicBezTo>
                  <a:pt x="308127" y="24027"/>
                  <a:pt x="302604" y="18103"/>
                  <a:pt x="295543" y="17856"/>
                </a:cubicBezTo>
                <a:cubicBezTo>
                  <a:pt x="295373" y="17850"/>
                  <a:pt x="295203" y="17848"/>
                  <a:pt x="295032" y="17848"/>
                </a:cubicBezTo>
                <a:close/>
                <a:moveTo>
                  <a:pt x="676733" y="17290"/>
                </a:moveTo>
                <a:lnTo>
                  <a:pt x="676733" y="17346"/>
                </a:lnTo>
                <a:cubicBezTo>
                  <a:pt x="660783" y="17315"/>
                  <a:pt x="647828" y="30220"/>
                  <a:pt x="647797" y="46170"/>
                </a:cubicBezTo>
                <a:cubicBezTo>
                  <a:pt x="647766" y="62121"/>
                  <a:pt x="660671" y="75076"/>
                  <a:pt x="676622" y="75107"/>
                </a:cubicBezTo>
                <a:cubicBezTo>
                  <a:pt x="692572" y="75138"/>
                  <a:pt x="705527" y="62232"/>
                  <a:pt x="705558" y="46282"/>
                </a:cubicBezTo>
                <a:cubicBezTo>
                  <a:pt x="705558" y="46264"/>
                  <a:pt x="705558" y="46245"/>
                  <a:pt x="705558" y="46226"/>
                </a:cubicBezTo>
                <a:cubicBezTo>
                  <a:pt x="705558" y="30289"/>
                  <a:pt x="692671" y="17352"/>
                  <a:pt x="676733" y="17290"/>
                </a:cubicBezTo>
                <a:close/>
                <a:moveTo>
                  <a:pt x="490493" y="15836"/>
                </a:moveTo>
                <a:cubicBezTo>
                  <a:pt x="490380" y="15836"/>
                  <a:pt x="490268" y="15837"/>
                  <a:pt x="490155" y="15838"/>
                </a:cubicBezTo>
                <a:cubicBezTo>
                  <a:pt x="474206" y="15992"/>
                  <a:pt x="461401" y="29047"/>
                  <a:pt x="461556" y="44996"/>
                </a:cubicBezTo>
                <a:cubicBezTo>
                  <a:pt x="461710" y="60946"/>
                  <a:pt x="474765" y="73750"/>
                  <a:pt x="490714" y="73596"/>
                </a:cubicBezTo>
                <a:cubicBezTo>
                  <a:pt x="506576" y="73443"/>
                  <a:pt x="519345" y="60525"/>
                  <a:pt x="519315" y="44663"/>
                </a:cubicBezTo>
                <a:cubicBezTo>
                  <a:pt x="519316" y="28743"/>
                  <a:pt x="506412" y="15837"/>
                  <a:pt x="490493" y="15836"/>
                </a:cubicBezTo>
                <a:close/>
                <a:moveTo>
                  <a:pt x="117671" y="15726"/>
                </a:moveTo>
                <a:lnTo>
                  <a:pt x="117671" y="15950"/>
                </a:lnTo>
                <a:cubicBezTo>
                  <a:pt x="101659" y="15919"/>
                  <a:pt x="88654" y="28874"/>
                  <a:pt x="88623" y="44886"/>
                </a:cubicBezTo>
                <a:cubicBezTo>
                  <a:pt x="88592" y="60898"/>
                  <a:pt x="101547" y="73903"/>
                  <a:pt x="117559" y="73934"/>
                </a:cubicBezTo>
                <a:cubicBezTo>
                  <a:pt x="133571" y="73965"/>
                  <a:pt x="146576" y="61009"/>
                  <a:pt x="146607" y="44998"/>
                </a:cubicBezTo>
                <a:cubicBezTo>
                  <a:pt x="146607" y="44960"/>
                  <a:pt x="146607" y="44923"/>
                  <a:pt x="146607" y="44886"/>
                </a:cubicBezTo>
                <a:cubicBezTo>
                  <a:pt x="146699" y="28874"/>
                  <a:pt x="133794" y="15819"/>
                  <a:pt x="117783" y="15727"/>
                </a:cubicBezTo>
                <a:cubicBezTo>
                  <a:pt x="117745" y="15727"/>
                  <a:pt x="117708" y="15726"/>
                  <a:pt x="117671" y="15726"/>
                </a:cubicBezTo>
                <a:close/>
                <a:moveTo>
                  <a:pt x="256767" y="2710"/>
                </a:moveTo>
                <a:lnTo>
                  <a:pt x="294418" y="2710"/>
                </a:lnTo>
                <a:cubicBezTo>
                  <a:pt x="301799" y="2701"/>
                  <a:pt x="308907" y="5497"/>
                  <a:pt x="314305" y="10531"/>
                </a:cubicBezTo>
                <a:cubicBezTo>
                  <a:pt x="319683" y="15485"/>
                  <a:pt x="322861" y="22383"/>
                  <a:pt x="323131" y="29691"/>
                </a:cubicBezTo>
                <a:cubicBezTo>
                  <a:pt x="323524" y="39759"/>
                  <a:pt x="318465" y="49258"/>
                  <a:pt x="309891" y="54550"/>
                </a:cubicBezTo>
                <a:cubicBezTo>
                  <a:pt x="308311" y="55515"/>
                  <a:pt x="307730" y="57527"/>
                  <a:pt x="308551" y="59186"/>
                </a:cubicBezTo>
                <a:lnTo>
                  <a:pt x="319388" y="81922"/>
                </a:lnTo>
                <a:cubicBezTo>
                  <a:pt x="320440" y="83665"/>
                  <a:pt x="319879" y="85931"/>
                  <a:pt x="318136" y="86983"/>
                </a:cubicBezTo>
                <a:cubicBezTo>
                  <a:pt x="317504" y="87364"/>
                  <a:pt x="316773" y="87547"/>
                  <a:pt x="316036" y="87508"/>
                </a:cubicBezTo>
                <a:lnTo>
                  <a:pt x="308048" y="87005"/>
                </a:lnTo>
                <a:cubicBezTo>
                  <a:pt x="306633" y="86989"/>
                  <a:pt x="305352" y="86164"/>
                  <a:pt x="304752" y="84882"/>
                </a:cubicBezTo>
                <a:lnTo>
                  <a:pt x="293189" y="60694"/>
                </a:lnTo>
                <a:cubicBezTo>
                  <a:pt x="292583" y="59425"/>
                  <a:pt x="291299" y="58620"/>
                  <a:pt x="289893" y="58627"/>
                </a:cubicBezTo>
                <a:lnTo>
                  <a:pt x="271738" y="58627"/>
                </a:lnTo>
                <a:cubicBezTo>
                  <a:pt x="269702" y="58597"/>
                  <a:pt x="268026" y="60222"/>
                  <a:pt x="267996" y="62258"/>
                </a:cubicBezTo>
                <a:cubicBezTo>
                  <a:pt x="267995" y="62277"/>
                  <a:pt x="267995" y="62296"/>
                  <a:pt x="267995" y="62314"/>
                </a:cubicBezTo>
                <a:lnTo>
                  <a:pt x="267995" y="83262"/>
                </a:lnTo>
                <a:cubicBezTo>
                  <a:pt x="268026" y="85298"/>
                  <a:pt x="266400" y="86974"/>
                  <a:pt x="264365" y="87005"/>
                </a:cubicBezTo>
                <a:cubicBezTo>
                  <a:pt x="264346" y="87005"/>
                  <a:pt x="264327" y="87005"/>
                  <a:pt x="264308" y="87005"/>
                </a:cubicBezTo>
                <a:lnTo>
                  <a:pt x="256767" y="87005"/>
                </a:lnTo>
                <a:cubicBezTo>
                  <a:pt x="254722" y="86975"/>
                  <a:pt x="253080" y="85308"/>
                  <a:pt x="253080" y="83262"/>
                </a:cubicBezTo>
                <a:lnTo>
                  <a:pt x="253080" y="6397"/>
                </a:lnTo>
                <a:cubicBezTo>
                  <a:pt x="253110" y="4373"/>
                  <a:pt x="254743" y="2740"/>
                  <a:pt x="256767" y="2710"/>
                </a:cubicBezTo>
                <a:close/>
                <a:moveTo>
                  <a:pt x="172025" y="2710"/>
                </a:moveTo>
                <a:lnTo>
                  <a:pt x="179734" y="2710"/>
                </a:lnTo>
                <a:cubicBezTo>
                  <a:pt x="181770" y="2710"/>
                  <a:pt x="183420" y="4361"/>
                  <a:pt x="183420" y="6397"/>
                </a:cubicBezTo>
                <a:lnTo>
                  <a:pt x="183420" y="48070"/>
                </a:lnTo>
                <a:cubicBezTo>
                  <a:pt x="182787" y="61073"/>
                  <a:pt x="192815" y="72129"/>
                  <a:pt x="205819" y="72763"/>
                </a:cubicBezTo>
                <a:cubicBezTo>
                  <a:pt x="218823" y="73396"/>
                  <a:pt x="229878" y="63368"/>
                  <a:pt x="230512" y="50364"/>
                </a:cubicBezTo>
                <a:cubicBezTo>
                  <a:pt x="230549" y="49600"/>
                  <a:pt x="230549" y="48834"/>
                  <a:pt x="230512" y="48070"/>
                </a:cubicBezTo>
                <a:lnTo>
                  <a:pt x="230512" y="6397"/>
                </a:lnTo>
                <a:cubicBezTo>
                  <a:pt x="230541" y="4373"/>
                  <a:pt x="232175" y="2740"/>
                  <a:pt x="234198" y="2710"/>
                </a:cubicBezTo>
                <a:lnTo>
                  <a:pt x="241907" y="2710"/>
                </a:lnTo>
                <a:cubicBezTo>
                  <a:pt x="243943" y="2710"/>
                  <a:pt x="245594" y="4361"/>
                  <a:pt x="245594" y="6397"/>
                </a:cubicBezTo>
                <a:lnTo>
                  <a:pt x="245594" y="48349"/>
                </a:lnTo>
                <a:cubicBezTo>
                  <a:pt x="245625" y="69667"/>
                  <a:pt x="228368" y="86974"/>
                  <a:pt x="207050" y="87005"/>
                </a:cubicBezTo>
                <a:cubicBezTo>
                  <a:pt x="207031" y="87005"/>
                  <a:pt x="207013" y="87005"/>
                  <a:pt x="206994" y="87005"/>
                </a:cubicBezTo>
                <a:cubicBezTo>
                  <a:pt x="185645" y="87005"/>
                  <a:pt x="168338" y="69698"/>
                  <a:pt x="168338" y="48349"/>
                </a:cubicBezTo>
                <a:lnTo>
                  <a:pt x="168338" y="6397"/>
                </a:lnTo>
                <a:cubicBezTo>
                  <a:pt x="168338" y="4361"/>
                  <a:pt x="169989" y="2710"/>
                  <a:pt x="172025" y="2710"/>
                </a:cubicBezTo>
                <a:close/>
                <a:moveTo>
                  <a:pt x="67451" y="2710"/>
                </a:moveTo>
                <a:lnTo>
                  <a:pt x="74713" y="2710"/>
                </a:lnTo>
                <a:cubicBezTo>
                  <a:pt x="76747" y="2818"/>
                  <a:pt x="78307" y="4555"/>
                  <a:pt x="78199" y="6588"/>
                </a:cubicBezTo>
                <a:cubicBezTo>
                  <a:pt x="78167" y="7192"/>
                  <a:pt x="77986" y="7778"/>
                  <a:pt x="77674" y="8296"/>
                </a:cubicBezTo>
                <a:lnTo>
                  <a:pt x="47621" y="49857"/>
                </a:lnTo>
                <a:cubicBezTo>
                  <a:pt x="46948" y="50781"/>
                  <a:pt x="46595" y="51899"/>
                  <a:pt x="46615" y="53041"/>
                </a:cubicBezTo>
                <a:lnTo>
                  <a:pt x="46615" y="83318"/>
                </a:lnTo>
                <a:cubicBezTo>
                  <a:pt x="46585" y="85342"/>
                  <a:pt x="44952" y="86975"/>
                  <a:pt x="42928" y="87005"/>
                </a:cubicBezTo>
                <a:lnTo>
                  <a:pt x="35164" y="87005"/>
                </a:lnTo>
                <a:cubicBezTo>
                  <a:pt x="33140" y="86975"/>
                  <a:pt x="31507" y="85342"/>
                  <a:pt x="31477" y="83318"/>
                </a:cubicBezTo>
                <a:lnTo>
                  <a:pt x="31477" y="53041"/>
                </a:lnTo>
                <a:cubicBezTo>
                  <a:pt x="31497" y="51899"/>
                  <a:pt x="31144" y="50781"/>
                  <a:pt x="30471" y="49857"/>
                </a:cubicBezTo>
                <a:lnTo>
                  <a:pt x="530" y="8575"/>
                </a:lnTo>
                <a:cubicBezTo>
                  <a:pt x="-522" y="6832"/>
                  <a:pt x="38" y="4566"/>
                  <a:pt x="1782" y="3514"/>
                </a:cubicBezTo>
                <a:cubicBezTo>
                  <a:pt x="2300" y="3202"/>
                  <a:pt x="2886" y="3021"/>
                  <a:pt x="3490" y="2989"/>
                </a:cubicBezTo>
                <a:lnTo>
                  <a:pt x="10976" y="2989"/>
                </a:lnTo>
                <a:cubicBezTo>
                  <a:pt x="12049" y="2990"/>
                  <a:pt x="13069" y="3460"/>
                  <a:pt x="13769" y="4274"/>
                </a:cubicBezTo>
                <a:lnTo>
                  <a:pt x="36113" y="35836"/>
                </a:lnTo>
                <a:cubicBezTo>
                  <a:pt x="36822" y="36789"/>
                  <a:pt x="37942" y="37349"/>
                  <a:pt x="39130" y="37344"/>
                </a:cubicBezTo>
                <a:cubicBezTo>
                  <a:pt x="40302" y="37349"/>
                  <a:pt x="41405" y="36787"/>
                  <a:pt x="42090" y="35836"/>
                </a:cubicBezTo>
                <a:lnTo>
                  <a:pt x="64435" y="4274"/>
                </a:lnTo>
                <a:cubicBezTo>
                  <a:pt x="65126" y="3293"/>
                  <a:pt x="66251" y="2709"/>
                  <a:pt x="67451" y="2710"/>
                </a:cubicBezTo>
                <a:close/>
                <a:moveTo>
                  <a:pt x="676510" y="2375"/>
                </a:moveTo>
                <a:cubicBezTo>
                  <a:pt x="700697" y="2314"/>
                  <a:pt x="720355" y="21871"/>
                  <a:pt x="720417" y="46059"/>
                </a:cubicBezTo>
                <a:cubicBezTo>
                  <a:pt x="720417" y="46096"/>
                  <a:pt x="720417" y="46133"/>
                  <a:pt x="720417" y="46170"/>
                </a:cubicBezTo>
                <a:cubicBezTo>
                  <a:pt x="720386" y="70302"/>
                  <a:pt x="700864" y="89874"/>
                  <a:pt x="676733" y="89966"/>
                </a:cubicBezTo>
                <a:lnTo>
                  <a:pt x="676733" y="89966"/>
                </a:lnTo>
                <a:cubicBezTo>
                  <a:pt x="652546" y="90028"/>
                  <a:pt x="632888" y="70470"/>
                  <a:pt x="632826" y="46282"/>
                </a:cubicBezTo>
                <a:cubicBezTo>
                  <a:pt x="632764" y="22095"/>
                  <a:pt x="652322" y="2437"/>
                  <a:pt x="676510" y="2375"/>
                </a:cubicBezTo>
                <a:close/>
                <a:moveTo>
                  <a:pt x="378600" y="1984"/>
                </a:moveTo>
                <a:lnTo>
                  <a:pt x="386644" y="1984"/>
                </a:lnTo>
                <a:cubicBezTo>
                  <a:pt x="388681" y="1984"/>
                  <a:pt x="390331" y="3635"/>
                  <a:pt x="390331" y="5671"/>
                </a:cubicBezTo>
                <a:lnTo>
                  <a:pt x="390331" y="69073"/>
                </a:lnTo>
                <a:cubicBezTo>
                  <a:pt x="390331" y="71110"/>
                  <a:pt x="391982" y="72760"/>
                  <a:pt x="394018" y="72760"/>
                </a:cubicBezTo>
                <a:lnTo>
                  <a:pt x="439657" y="72760"/>
                </a:lnTo>
                <a:cubicBezTo>
                  <a:pt x="441693" y="72760"/>
                  <a:pt x="443344" y="74411"/>
                  <a:pt x="443344" y="76447"/>
                </a:cubicBezTo>
                <a:lnTo>
                  <a:pt x="443344" y="83877"/>
                </a:lnTo>
                <a:cubicBezTo>
                  <a:pt x="443375" y="85882"/>
                  <a:pt x="441775" y="87532"/>
                  <a:pt x="439769" y="87564"/>
                </a:cubicBezTo>
                <a:cubicBezTo>
                  <a:pt x="439732" y="87564"/>
                  <a:pt x="439694" y="87564"/>
                  <a:pt x="439657" y="87564"/>
                </a:cubicBezTo>
                <a:lnTo>
                  <a:pt x="378600" y="87564"/>
                </a:lnTo>
                <a:cubicBezTo>
                  <a:pt x="376595" y="87595"/>
                  <a:pt x="374945" y="85994"/>
                  <a:pt x="374913" y="83989"/>
                </a:cubicBezTo>
                <a:cubicBezTo>
                  <a:pt x="374913" y="83952"/>
                  <a:pt x="374913" y="83914"/>
                  <a:pt x="374913" y="83877"/>
                </a:cubicBezTo>
                <a:lnTo>
                  <a:pt x="374913" y="5671"/>
                </a:lnTo>
                <a:cubicBezTo>
                  <a:pt x="374913" y="3635"/>
                  <a:pt x="376564" y="1984"/>
                  <a:pt x="378600" y="1984"/>
                </a:cubicBezTo>
                <a:close/>
                <a:moveTo>
                  <a:pt x="490155" y="867"/>
                </a:moveTo>
                <a:cubicBezTo>
                  <a:pt x="514343" y="867"/>
                  <a:pt x="533951" y="20475"/>
                  <a:pt x="533951" y="44663"/>
                </a:cubicBezTo>
                <a:cubicBezTo>
                  <a:pt x="533951" y="68850"/>
                  <a:pt x="514343" y="88458"/>
                  <a:pt x="490155" y="88458"/>
                </a:cubicBezTo>
                <a:cubicBezTo>
                  <a:pt x="465968" y="88458"/>
                  <a:pt x="446360" y="68850"/>
                  <a:pt x="446360" y="44663"/>
                </a:cubicBezTo>
                <a:cubicBezTo>
                  <a:pt x="446360" y="20475"/>
                  <a:pt x="465968" y="867"/>
                  <a:pt x="490155" y="867"/>
                </a:cubicBezTo>
                <a:close/>
                <a:moveTo>
                  <a:pt x="118117" y="757"/>
                </a:moveTo>
                <a:cubicBezTo>
                  <a:pt x="142279" y="880"/>
                  <a:pt x="161801" y="20501"/>
                  <a:pt x="161801" y="44663"/>
                </a:cubicBezTo>
                <a:cubicBezTo>
                  <a:pt x="161801" y="68912"/>
                  <a:pt x="142144" y="88570"/>
                  <a:pt x="117895" y="88570"/>
                </a:cubicBezTo>
                <a:cubicBezTo>
                  <a:pt x="117820" y="88570"/>
                  <a:pt x="117745" y="88570"/>
                  <a:pt x="117671" y="88570"/>
                </a:cubicBezTo>
                <a:cubicBezTo>
                  <a:pt x="93422" y="88446"/>
                  <a:pt x="73864" y="68688"/>
                  <a:pt x="73988" y="44440"/>
                </a:cubicBezTo>
                <a:cubicBezTo>
                  <a:pt x="74111" y="20191"/>
                  <a:pt x="93869" y="633"/>
                  <a:pt x="118117" y="757"/>
                </a:cubicBezTo>
                <a:close/>
                <a:moveTo>
                  <a:pt x="585400" y="28"/>
                </a:moveTo>
                <a:lnTo>
                  <a:pt x="585400" y="29"/>
                </a:lnTo>
                <a:cubicBezTo>
                  <a:pt x="594843" y="41"/>
                  <a:pt x="604030" y="3096"/>
                  <a:pt x="611599" y="8743"/>
                </a:cubicBezTo>
                <a:cubicBezTo>
                  <a:pt x="613832" y="10411"/>
                  <a:pt x="615908" y="12281"/>
                  <a:pt x="617799" y="14329"/>
                </a:cubicBezTo>
                <a:cubicBezTo>
                  <a:pt x="617838" y="14381"/>
                  <a:pt x="617876" y="14434"/>
                  <a:pt x="617912" y="14489"/>
                </a:cubicBezTo>
                <a:cubicBezTo>
                  <a:pt x="619025" y="16157"/>
                  <a:pt x="618574" y="18412"/>
                  <a:pt x="616906" y="19524"/>
                </a:cubicBezTo>
                <a:lnTo>
                  <a:pt x="610649" y="23881"/>
                </a:lnTo>
                <a:cubicBezTo>
                  <a:pt x="609208" y="24945"/>
                  <a:pt x="607202" y="24778"/>
                  <a:pt x="605957" y="23490"/>
                </a:cubicBezTo>
                <a:lnTo>
                  <a:pt x="604281" y="21926"/>
                </a:lnTo>
                <a:lnTo>
                  <a:pt x="603946" y="21591"/>
                </a:lnTo>
                <a:cubicBezTo>
                  <a:pt x="598773" y="17278"/>
                  <a:pt x="592246" y="14924"/>
                  <a:pt x="585511" y="14943"/>
                </a:cubicBezTo>
                <a:lnTo>
                  <a:pt x="584283" y="14943"/>
                </a:lnTo>
                <a:lnTo>
                  <a:pt x="582271" y="14943"/>
                </a:lnTo>
                <a:cubicBezTo>
                  <a:pt x="580528" y="15130"/>
                  <a:pt x="578807" y="15486"/>
                  <a:pt x="577132" y="16005"/>
                </a:cubicBezTo>
                <a:cubicBezTo>
                  <a:pt x="567106" y="18995"/>
                  <a:pt x="559481" y="27173"/>
                  <a:pt x="557200" y="37383"/>
                </a:cubicBezTo>
                <a:cubicBezTo>
                  <a:pt x="553722" y="52949"/>
                  <a:pt x="563521" y="68388"/>
                  <a:pt x="579087" y="71866"/>
                </a:cubicBezTo>
                <a:lnTo>
                  <a:pt x="581434" y="72313"/>
                </a:lnTo>
                <a:lnTo>
                  <a:pt x="582160" y="72313"/>
                </a:lnTo>
                <a:lnTo>
                  <a:pt x="587746" y="72313"/>
                </a:lnTo>
                <a:cubicBezTo>
                  <a:pt x="589193" y="72214"/>
                  <a:pt x="590631" y="72009"/>
                  <a:pt x="592047" y="71699"/>
                </a:cubicBezTo>
                <a:lnTo>
                  <a:pt x="592829" y="71699"/>
                </a:lnTo>
                <a:lnTo>
                  <a:pt x="593611" y="71699"/>
                </a:lnTo>
                <a:lnTo>
                  <a:pt x="596907" y="70525"/>
                </a:lnTo>
                <a:lnTo>
                  <a:pt x="597577" y="70525"/>
                </a:lnTo>
                <a:lnTo>
                  <a:pt x="598192" y="70246"/>
                </a:lnTo>
                <a:lnTo>
                  <a:pt x="598862" y="69911"/>
                </a:lnTo>
                <a:lnTo>
                  <a:pt x="600371" y="69129"/>
                </a:lnTo>
                <a:lnTo>
                  <a:pt x="600817" y="69129"/>
                </a:lnTo>
                <a:cubicBezTo>
                  <a:pt x="605082" y="65848"/>
                  <a:pt x="608477" y="61570"/>
                  <a:pt x="610705" y="56672"/>
                </a:cubicBezTo>
                <a:cubicBezTo>
                  <a:pt x="611060" y="55656"/>
                  <a:pt x="610847" y="54528"/>
                  <a:pt x="610146" y="53711"/>
                </a:cubicBezTo>
                <a:cubicBezTo>
                  <a:pt x="609522" y="53055"/>
                  <a:pt x="608650" y="52690"/>
                  <a:pt x="607744" y="52706"/>
                </a:cubicBezTo>
                <a:lnTo>
                  <a:pt x="591600" y="52706"/>
                </a:lnTo>
                <a:cubicBezTo>
                  <a:pt x="589564" y="52706"/>
                  <a:pt x="587913" y="51055"/>
                  <a:pt x="587913" y="49019"/>
                </a:cubicBezTo>
                <a:lnTo>
                  <a:pt x="587913" y="41478"/>
                </a:lnTo>
                <a:cubicBezTo>
                  <a:pt x="587913" y="39441"/>
                  <a:pt x="589564" y="37791"/>
                  <a:pt x="591600" y="37791"/>
                </a:cubicBezTo>
                <a:lnTo>
                  <a:pt x="625117" y="37791"/>
                </a:lnTo>
                <a:lnTo>
                  <a:pt x="625452" y="37791"/>
                </a:lnTo>
                <a:cubicBezTo>
                  <a:pt x="626164" y="37820"/>
                  <a:pt x="626851" y="38058"/>
                  <a:pt x="627428" y="38475"/>
                </a:cubicBezTo>
                <a:cubicBezTo>
                  <a:pt x="629053" y="39649"/>
                  <a:pt x="629419" y="41919"/>
                  <a:pt x="628245" y="43544"/>
                </a:cubicBezTo>
                <a:lnTo>
                  <a:pt x="628245" y="47287"/>
                </a:lnTo>
                <a:cubicBezTo>
                  <a:pt x="628342" y="59800"/>
                  <a:pt x="622977" y="71733"/>
                  <a:pt x="613554" y="79966"/>
                </a:cubicBezTo>
                <a:lnTo>
                  <a:pt x="612157" y="81139"/>
                </a:lnTo>
                <a:lnTo>
                  <a:pt x="611431" y="81754"/>
                </a:lnTo>
                <a:cubicBezTo>
                  <a:pt x="610992" y="82124"/>
                  <a:pt x="610525" y="82460"/>
                  <a:pt x="610035" y="82759"/>
                </a:cubicBezTo>
                <a:lnTo>
                  <a:pt x="609308" y="83262"/>
                </a:lnTo>
                <a:lnTo>
                  <a:pt x="607912" y="84156"/>
                </a:lnTo>
                <a:lnTo>
                  <a:pt x="607633" y="84156"/>
                </a:lnTo>
                <a:lnTo>
                  <a:pt x="606906" y="84603"/>
                </a:lnTo>
                <a:lnTo>
                  <a:pt x="605454" y="85440"/>
                </a:lnTo>
                <a:lnTo>
                  <a:pt x="605119" y="85440"/>
                </a:lnTo>
                <a:lnTo>
                  <a:pt x="602773" y="86558"/>
                </a:lnTo>
                <a:lnTo>
                  <a:pt x="602382" y="86558"/>
                </a:lnTo>
                <a:lnTo>
                  <a:pt x="600873" y="87116"/>
                </a:lnTo>
                <a:lnTo>
                  <a:pt x="600147" y="87116"/>
                </a:lnTo>
                <a:lnTo>
                  <a:pt x="599700" y="87116"/>
                </a:lnTo>
                <a:lnTo>
                  <a:pt x="598471" y="87563"/>
                </a:lnTo>
                <a:lnTo>
                  <a:pt x="597969" y="87563"/>
                </a:lnTo>
                <a:lnTo>
                  <a:pt x="597242" y="87563"/>
                </a:lnTo>
                <a:lnTo>
                  <a:pt x="596740" y="87563"/>
                </a:lnTo>
                <a:lnTo>
                  <a:pt x="595567" y="87563"/>
                </a:lnTo>
                <a:lnTo>
                  <a:pt x="595008" y="87563"/>
                </a:lnTo>
                <a:lnTo>
                  <a:pt x="594338" y="87563"/>
                </a:lnTo>
                <a:lnTo>
                  <a:pt x="593723" y="87563"/>
                </a:lnTo>
                <a:lnTo>
                  <a:pt x="592606" y="87563"/>
                </a:lnTo>
                <a:lnTo>
                  <a:pt x="591991" y="87563"/>
                </a:lnTo>
                <a:lnTo>
                  <a:pt x="591321" y="87563"/>
                </a:lnTo>
                <a:lnTo>
                  <a:pt x="590595" y="87563"/>
                </a:lnTo>
                <a:lnTo>
                  <a:pt x="589589" y="87563"/>
                </a:lnTo>
                <a:lnTo>
                  <a:pt x="585400" y="87563"/>
                </a:lnTo>
                <a:cubicBezTo>
                  <a:pt x="584358" y="87600"/>
                  <a:pt x="583314" y="87600"/>
                  <a:pt x="582272" y="87563"/>
                </a:cubicBezTo>
                <a:cubicBezTo>
                  <a:pt x="558100" y="86699"/>
                  <a:pt x="539205" y="66404"/>
                  <a:pt x="540068" y="42232"/>
                </a:cubicBezTo>
                <a:cubicBezTo>
                  <a:pt x="540932" y="18060"/>
                  <a:pt x="561228" y="-835"/>
                  <a:pt x="585400" y="28"/>
                </a:cubicBezTo>
                <a:close/>
              </a:path>
            </a:pathLst>
          </a:custGeom>
          <a:solidFill>
            <a:schemeClr val="bg1"/>
          </a:solidFill>
          <a:ln w="480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317218" y="1351074"/>
            <a:ext cx="1469348" cy="1469348"/>
          </a:xfrm>
          <a:prstGeom prst="ellipse">
            <a:avLst/>
          </a:prstGeom>
          <a:gradFill>
            <a:gsLst>
              <a:gs pos="9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dist="38100" blurRad="50800" dir="2700000" sx="100000" sy="100000" kx="0" ky="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006529" y="1872034"/>
            <a:ext cx="8868253" cy="22356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733893" y="2455214"/>
            <a:ext cx="8466245" cy="32823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dist="0" blurRad="254000" dir="0" sx="101000" sy="101000" kx="0" ky="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097255" y="2005385"/>
            <a:ext cx="8686801" cy="3385766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508000" dir="0" sx="101000" sy="101000" kx="0" ky="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560054" y="2488192"/>
            <a:ext cx="6803021" cy="25981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意图狙击：摒弃宽泛关键词，聚焦长尾提问式关键词，通过AI工具分析用户真实搜索意图，构建“场景化关键词库”，使关键词匹配度从传统SEO的40%提升至GEO的75%以上。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0111434" y="2360916"/>
            <a:ext cx="452065" cy="452065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dist="38100" blurRad="50800" dir="2700000" sx="100000" sy="100000" kx="0" ky="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0246300" y="2488192"/>
            <a:ext cx="182336" cy="197515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  <a:effectLst>
            <a:outerShdw dist="38100" blurRad="50800" dir="2700000" sx="100000" sy="100000" kx="0" ky="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111434" y="3501452"/>
            <a:ext cx="452065" cy="452065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dist="38100" blurRad="50800" dir="2700000" sx="100000" sy="100000" kx="0" ky="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1">
            <a:off x="10235417" y="3628728"/>
            <a:ext cx="204098" cy="19751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  <a:effectLst>
            <a:outerShdw dist="38100" blurRad="50800" dir="2700000" sx="100000" sy="100000" kx="0" ky="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111434" y="2931184"/>
            <a:ext cx="452065" cy="452065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dist="38100" blurRad="50800" dir="2700000" sx="100000" sy="100000" kx="0" ky="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0238725" y="3058460"/>
            <a:ext cx="197486" cy="197513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  <a:effectLst>
            <a:outerShdw dist="38100" blurRad="50800" dir="2700000" sx="100000" sy="100000" kx="0" ky="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6200000" flipH="0" flipV="0">
            <a:off x="9763936" y="4378447"/>
            <a:ext cx="1110846" cy="1110846"/>
          </a:xfrm>
          <a:custGeom>
            <a:avLst/>
            <a:gdLst>
              <a:gd name="connsiteX0" fmla="*/ 854870 w 854870"/>
              <a:gd name="connsiteY0" fmla="*/ 854870 h 854870"/>
              <a:gd name="connsiteX1" fmla="*/ 0 w 854870"/>
              <a:gd name="connsiteY1" fmla="*/ 854870 h 854870"/>
              <a:gd name="connsiteX2" fmla="*/ 0 w 854870"/>
              <a:gd name="connsiteY2" fmla="*/ 0 h 854870"/>
              <a:gd name="connsiteX3" fmla="*/ 427192 w 854870"/>
              <a:gd name="connsiteY3" fmla="*/ 413008 h 854870"/>
              <a:gd name="connsiteX4" fmla="*/ 427435 w 854870"/>
              <a:gd name="connsiteY4" fmla="*/ 412756 h 854870"/>
              <a:gd name="connsiteX5" fmla="*/ 434651 w 854870"/>
              <a:gd name="connsiteY5" fmla="*/ 420219 h 854870"/>
              <a:gd name="connsiteX6" fmla="*/ 442114 w 854870"/>
              <a:gd name="connsiteY6" fmla="*/ 427435 h 854870"/>
              <a:gd name="connsiteX7" fmla="*/ 441862 w 854870"/>
              <a:gd name="connsiteY7" fmla="*/ 427679 h 854870"/>
            </a:gdLst>
            <a:rect l="l" t="t" r="r" b="b"/>
            <a:pathLst>
              <a:path w="854870" h="854870">
                <a:moveTo>
                  <a:pt x="854870" y="854870"/>
                </a:moveTo>
                <a:lnTo>
                  <a:pt x="0" y="854870"/>
                </a:lnTo>
                <a:lnTo>
                  <a:pt x="0" y="0"/>
                </a:lnTo>
                <a:lnTo>
                  <a:pt x="427192" y="413008"/>
                </a:lnTo>
                <a:lnTo>
                  <a:pt x="427435" y="412756"/>
                </a:lnTo>
                <a:lnTo>
                  <a:pt x="434651" y="420219"/>
                </a:lnTo>
                <a:lnTo>
                  <a:pt x="442114" y="427435"/>
                </a:lnTo>
                <a:lnTo>
                  <a:pt x="441862" y="4276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995173" y="171037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（一）关键词策略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 flipH="0" flipV="0">
            <a:off x="242125" y="72832"/>
            <a:ext cx="600268" cy="600268"/>
          </a:xfrm>
          <a:prstGeom prst="teardrop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1082527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0712194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10341862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8430313" y="2660983"/>
            <a:ext cx="1550698" cy="11750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50000"/>
              </a:lnSpc>
            </a:pPr>
            <a:r>
              <a:rPr kumimoji="1" lang="en-US" altLang="zh-CN" sz="8800">
                <a:ln w="12700">
                  <a:noFill/>
                </a:ln>
                <a:solidFill>
                  <a:srgbClr val="DDDDDD">
                    <a:alpha val="5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927913" y="1149683"/>
            <a:ext cx="1550698" cy="11750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50000"/>
              </a:lnSpc>
            </a:pPr>
            <a:r>
              <a:rPr kumimoji="1" lang="en-US" altLang="zh-CN" sz="8800">
                <a:ln w="12700">
                  <a:noFill/>
                </a:ln>
                <a:solidFill>
                  <a:srgbClr val="DDDDDD">
                    <a:alpha val="5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 flipH="0" flipV="0">
            <a:off x="6623532" y="1385303"/>
            <a:ext cx="1804736" cy="602046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 flipH="1" flipV="0">
            <a:off x="3685486" y="-162760"/>
            <a:ext cx="1804736" cy="602046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080313" y="2318083"/>
            <a:ext cx="5373398" cy="11750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权威化内容创作：每篇内容嵌入至少2项行业权威数据、1个专家观点，建立“专业度信号”。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869967" y="4006515"/>
            <a:ext cx="5373398" cy="10347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结构化信息部署：为产品参数添加Schema标记，使用H2/H3标题分级清晰呈现“问题- 答案”模块，方便AI快速解析内容骨架。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350399" y="2554706"/>
            <a:ext cx="585537" cy="585537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243365" y="4102769"/>
            <a:ext cx="585537" cy="585537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495276" y="2710664"/>
            <a:ext cx="295783" cy="273620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388242" y="4252417"/>
            <a:ext cx="295783" cy="28624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995173" y="171037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（二）内容基建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6200000" flipH="0" flipV="0">
            <a:off x="242125" y="72832"/>
            <a:ext cx="600268" cy="600268"/>
          </a:xfrm>
          <a:prstGeom prst="teardrop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1082527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0712194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0341862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5400000" flipH="0" flipV="0">
            <a:off x="-512590" y="2093709"/>
            <a:ext cx="1025180" cy="2281970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dist="254000" blurRad="762000" dir="5400000" sx="100000" sy="100000" kx="0" ky="0" algn="t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360000" bIns="45720" rtlCol="0" anchor="ctr"/>
          <a:lstStyle/>
          <a:p>
            <a:pPr algn="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028824" y="2113254"/>
            <a:ext cx="740834" cy="740834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tx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028824" y="3087025"/>
            <a:ext cx="8650300" cy="26891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复合内容矩阵：构建“图文+视频+音频”的复合内容矩阵，视频添加精准字幕，图文嵌入可抓取的参数表格，提升AI推荐中的点击率和转化率。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95173" y="171037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（三）多模态协同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 flipH="0" flipV="0">
            <a:off x="242125" y="72832"/>
            <a:ext cx="600268" cy="600268"/>
          </a:xfrm>
          <a:prstGeom prst="teardrop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1082527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0712194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341862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075463" y="1626772"/>
            <a:ext cx="10030687" cy="3954877"/>
          </a:xfrm>
          <a:prstGeom prst="roundRect">
            <a:avLst>
              <a:gd name="adj" fmla="val 3513"/>
            </a:avLst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803999" y="1809826"/>
            <a:ext cx="9006875" cy="342079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E- E- A- T原则：遵循Google提出的E- E- A- T（专业度、经验、权威性、可信度）原则，在内容中显性展示企业资质，如行业认证、客户案例、媒体背书，提升AI推荐时的“可信度评分”和用户信任度。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330908" y="1819029"/>
            <a:ext cx="388740" cy="388740"/>
          </a:xfrm>
          <a:prstGeom prst="flowChartConnector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8864410" flipH="0" flipV="0">
            <a:off x="1407935" y="1910473"/>
            <a:ext cx="234687" cy="150331"/>
          </a:xfrm>
          <a:custGeom>
            <a:avLst/>
            <a:gdLst>
              <a:gd name="connsiteX0" fmla="*/ 598101 w 598101"/>
              <a:gd name="connsiteY0" fmla="*/ 294512 h 383119"/>
              <a:gd name="connsiteX1" fmla="*/ 598101 w 598101"/>
              <a:gd name="connsiteY1" fmla="*/ 383119 h 383119"/>
              <a:gd name="connsiteX2" fmla="*/ 1844 w 598101"/>
              <a:gd name="connsiteY2" fmla="*/ 383119 h 383119"/>
              <a:gd name="connsiteX3" fmla="*/ 1844 w 598101"/>
              <a:gd name="connsiteY3" fmla="*/ 368685 h 383119"/>
              <a:gd name="connsiteX4" fmla="*/ 0 w 598101"/>
              <a:gd name="connsiteY4" fmla="*/ 368613 h 383119"/>
              <a:gd name="connsiteX5" fmla="*/ 1844 w 598101"/>
              <a:gd name="connsiteY5" fmla="*/ 321357 h 383119"/>
              <a:gd name="connsiteX6" fmla="*/ 1844 w 598101"/>
              <a:gd name="connsiteY6" fmla="*/ 294512 h 383119"/>
              <a:gd name="connsiteX7" fmla="*/ 2892 w 598101"/>
              <a:gd name="connsiteY7" fmla="*/ 294512 h 383119"/>
              <a:gd name="connsiteX8" fmla="*/ 14387 w 598101"/>
              <a:gd name="connsiteY8" fmla="*/ 0 h 383119"/>
              <a:gd name="connsiteX9" fmla="*/ 102926 w 598101"/>
              <a:gd name="connsiteY9" fmla="*/ 3456 h 383119"/>
              <a:gd name="connsiteX10" fmla="*/ 91566 w 598101"/>
              <a:gd name="connsiteY10" fmla="*/ 294512 h 383119"/>
            </a:gdLst>
            <a:rect l="l" t="t" r="r" b="b"/>
            <a:pathLst>
              <a:path w="598101" h="383119">
                <a:moveTo>
                  <a:pt x="598101" y="294512"/>
                </a:moveTo>
                <a:lnTo>
                  <a:pt x="598101" y="383119"/>
                </a:lnTo>
                <a:lnTo>
                  <a:pt x="1844" y="383119"/>
                </a:lnTo>
                <a:lnTo>
                  <a:pt x="1844" y="368685"/>
                </a:lnTo>
                <a:lnTo>
                  <a:pt x="0" y="368613"/>
                </a:lnTo>
                <a:lnTo>
                  <a:pt x="1844" y="321357"/>
                </a:lnTo>
                <a:lnTo>
                  <a:pt x="1844" y="294512"/>
                </a:lnTo>
                <a:lnTo>
                  <a:pt x="2892" y="294512"/>
                </a:lnTo>
                <a:lnTo>
                  <a:pt x="14387" y="0"/>
                </a:lnTo>
                <a:lnTo>
                  <a:pt x="102926" y="3456"/>
                </a:lnTo>
                <a:lnTo>
                  <a:pt x="91566" y="294512"/>
                </a:lnTo>
                <a:close/>
              </a:path>
            </a:pathLst>
          </a:cu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995173" y="171037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（四）信任体系构建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6200000" flipH="0" flipV="0">
            <a:off x="242125" y="72832"/>
            <a:ext cx="600268" cy="600268"/>
          </a:xfrm>
          <a:prstGeom prst="teardrop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1082527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712194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341862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3267135" y="2354178"/>
            <a:ext cx="428004" cy="368969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6749" y="2586789"/>
            <a:ext cx="10858500" cy="1684421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3485148" y="2339808"/>
            <a:ext cx="5221705" cy="2892258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3625516" y="3183628"/>
            <a:ext cx="4940968" cy="1925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AI互动指标监控：建立专属GEO数据看板，重点监测AI点名率、答案完整度、用户转化链路等指标，及时调整内容结构，提升推荐效果。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760996" y="2530748"/>
            <a:ext cx="2670009" cy="5293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995173" y="171037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（五）数据驱动优化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6200000" flipH="0" flipV="0">
            <a:off x="242125" y="72832"/>
            <a:ext cx="600268" cy="600268"/>
          </a:xfrm>
          <a:prstGeom prst="teardrop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1082527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712194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341862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1"/>
            <a:ext cx="12192000" cy="6857999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t="0" r="8316" b="49979"/>
          <a:stretch>
            <a:fillRect/>
          </a:stretch>
        </p:blipFill>
        <p:spPr>
          <a:xfrm rot="0" flipH="0" flipV="0">
            <a:off x="0" y="4808310"/>
            <a:ext cx="12192000" cy="2049690"/>
          </a:xfrm>
          <a:custGeom>
            <a:avLst/>
            <a:gd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0" y="0"/>
            <a:ext cx="3025238" cy="1848547"/>
          </a:xfrm>
          <a:custGeom>
            <a:avLst/>
            <a:gdLst>
              <a:gd name="connsiteX0" fmla="*/ 362416 w 3025238"/>
              <a:gd name="connsiteY0" fmla="*/ 1622175 h 1848547"/>
              <a:gd name="connsiteX1" fmla="*/ 548109 w 3025238"/>
              <a:gd name="connsiteY1" fmla="*/ 1801456 h 1848547"/>
              <a:gd name="connsiteX2" fmla="*/ 605809 w 3025238"/>
              <a:gd name="connsiteY2" fmla="*/ 1801456 h 1848547"/>
              <a:gd name="connsiteX3" fmla="*/ 420268 w 3025238"/>
              <a:gd name="connsiteY3" fmla="*/ 1622175 h 1848547"/>
              <a:gd name="connsiteX4" fmla="*/ 768121 w 3025238"/>
              <a:gd name="connsiteY4" fmla="*/ 1605428 h 1848547"/>
              <a:gd name="connsiteX5" fmla="*/ 798650 w 3025238"/>
              <a:gd name="connsiteY5" fmla="*/ 1605428 h 1848547"/>
              <a:gd name="connsiteX6" fmla="*/ 798650 w 3025238"/>
              <a:gd name="connsiteY6" fmla="*/ 1634507 h 1848547"/>
              <a:gd name="connsiteX7" fmla="*/ 768121 w 3025238"/>
              <a:gd name="connsiteY7" fmla="*/ 1634507 h 1848547"/>
              <a:gd name="connsiteX8" fmla="*/ 746015 w 3025238"/>
              <a:gd name="connsiteY8" fmla="*/ 1584852 h 1848547"/>
              <a:gd name="connsiteX9" fmla="*/ 746015 w 3025238"/>
              <a:gd name="connsiteY9" fmla="*/ 1654306 h 1848547"/>
              <a:gd name="connsiteX10" fmla="*/ 818903 w 3025238"/>
              <a:gd name="connsiteY10" fmla="*/ 1654306 h 1848547"/>
              <a:gd name="connsiteX11" fmla="*/ 818903 w 3025238"/>
              <a:gd name="connsiteY11" fmla="*/ 1584852 h 1848547"/>
              <a:gd name="connsiteX12" fmla="*/ 71550 w 3025238"/>
              <a:gd name="connsiteY12" fmla="*/ 1523413 h 1848547"/>
              <a:gd name="connsiteX13" fmla="*/ 158635 w 3025238"/>
              <a:gd name="connsiteY13" fmla="*/ 1607062 h 1848547"/>
              <a:gd name="connsiteX14" fmla="*/ 178479 w 3025238"/>
              <a:gd name="connsiteY14" fmla="*/ 1607062 h 1848547"/>
              <a:gd name="connsiteX15" fmla="*/ 178479 w 3025238"/>
              <a:gd name="connsiteY15" fmla="*/ 1615686 h 1848547"/>
              <a:gd name="connsiteX16" fmla="*/ 597414 w 3025238"/>
              <a:gd name="connsiteY16" fmla="*/ 1616450 h 1848547"/>
              <a:gd name="connsiteX17" fmla="*/ 597414 w 3025238"/>
              <a:gd name="connsiteY17" fmla="*/ 1575540 h 1848547"/>
              <a:gd name="connsiteX18" fmla="*/ 689993 w 3025238"/>
              <a:gd name="connsiteY18" fmla="*/ 1575540 h 1848547"/>
              <a:gd name="connsiteX19" fmla="*/ 689993 w 3025238"/>
              <a:gd name="connsiteY19" fmla="*/ 1663388 h 1848547"/>
              <a:gd name="connsiteX20" fmla="*/ 597414 w 3025238"/>
              <a:gd name="connsiteY20" fmla="*/ 1663388 h 1848547"/>
              <a:gd name="connsiteX21" fmla="*/ 597414 w 3025238"/>
              <a:gd name="connsiteY21" fmla="*/ 1622327 h 1848547"/>
              <a:gd name="connsiteX22" fmla="*/ 429046 w 3025238"/>
              <a:gd name="connsiteY22" fmla="*/ 1622327 h 1848547"/>
              <a:gd name="connsiteX23" fmla="*/ 614357 w 3025238"/>
              <a:gd name="connsiteY23" fmla="*/ 1801456 h 1848547"/>
              <a:gd name="connsiteX24" fmla="*/ 994063 w 3025238"/>
              <a:gd name="connsiteY24" fmla="*/ 1801456 h 1848547"/>
              <a:gd name="connsiteX25" fmla="*/ 994063 w 3025238"/>
              <a:gd name="connsiteY25" fmla="*/ 1760471 h 1848547"/>
              <a:gd name="connsiteX26" fmla="*/ 1086642 w 3025238"/>
              <a:gd name="connsiteY26" fmla="*/ 1760471 h 1848547"/>
              <a:gd name="connsiteX27" fmla="*/ 1086642 w 3025238"/>
              <a:gd name="connsiteY27" fmla="*/ 1848547 h 1848547"/>
              <a:gd name="connsiteX28" fmla="*/ 994368 w 3025238"/>
              <a:gd name="connsiteY28" fmla="*/ 1848547 h 1848547"/>
              <a:gd name="connsiteX29" fmla="*/ 994368 w 3025238"/>
              <a:gd name="connsiteY29" fmla="*/ 1807562 h 1848547"/>
              <a:gd name="connsiteX30" fmla="*/ 545133 w 3025238"/>
              <a:gd name="connsiteY30" fmla="*/ 1807562 h 1848547"/>
              <a:gd name="connsiteX31" fmla="*/ 353334 w 3025238"/>
              <a:gd name="connsiteY31" fmla="*/ 1622175 h 1848547"/>
              <a:gd name="connsiteX32" fmla="*/ 178784 w 3025238"/>
              <a:gd name="connsiteY32" fmla="*/ 1622175 h 1848547"/>
              <a:gd name="connsiteX33" fmla="*/ 178784 w 3025238"/>
              <a:gd name="connsiteY33" fmla="*/ 1630646 h 1848547"/>
              <a:gd name="connsiteX34" fmla="*/ 154360 w 3025238"/>
              <a:gd name="connsiteY34" fmla="*/ 1630646 h 1848547"/>
              <a:gd name="connsiteX35" fmla="*/ 154360 w 3025238"/>
              <a:gd name="connsiteY35" fmla="*/ 1611718 h 1848547"/>
              <a:gd name="connsiteX36" fmla="*/ 66972 w 3025238"/>
              <a:gd name="connsiteY36" fmla="*/ 1527763 h 1848547"/>
              <a:gd name="connsiteX37" fmla="*/ 0 w 3025238"/>
              <a:gd name="connsiteY37" fmla="*/ 1454882 h 1848547"/>
              <a:gd name="connsiteX38" fmla="*/ 24918 w 3025238"/>
              <a:gd name="connsiteY38" fmla="*/ 1478841 h 1848547"/>
              <a:gd name="connsiteX39" fmla="*/ 20339 w 3025238"/>
              <a:gd name="connsiteY39" fmla="*/ 1483191 h 1848547"/>
              <a:gd name="connsiteX40" fmla="*/ 0 w 3025238"/>
              <a:gd name="connsiteY40" fmla="*/ 1463775 h 1848547"/>
              <a:gd name="connsiteX41" fmla="*/ 1607774 w 3025238"/>
              <a:gd name="connsiteY41" fmla="*/ 1436023 h 1848547"/>
              <a:gd name="connsiteX42" fmla="*/ 1421012 w 3025238"/>
              <a:gd name="connsiteY42" fmla="*/ 1616526 h 1848547"/>
              <a:gd name="connsiteX43" fmla="*/ 1489473 w 3025238"/>
              <a:gd name="connsiteY43" fmla="*/ 1616526 h 1848547"/>
              <a:gd name="connsiteX44" fmla="*/ 1637768 w 3025238"/>
              <a:gd name="connsiteY44" fmla="*/ 1473269 h 1848547"/>
              <a:gd name="connsiteX45" fmla="*/ 1637768 w 3025238"/>
              <a:gd name="connsiteY45" fmla="*/ 1436023 h 1848547"/>
              <a:gd name="connsiteX46" fmla="*/ 1047843 w 3025238"/>
              <a:gd name="connsiteY46" fmla="*/ 1421720 h 1848547"/>
              <a:gd name="connsiteX47" fmla="*/ 1072267 w 3025238"/>
              <a:gd name="connsiteY47" fmla="*/ 1421720 h 1848547"/>
              <a:gd name="connsiteX48" fmla="*/ 1072267 w 3025238"/>
              <a:gd name="connsiteY48" fmla="*/ 1444998 h 1848547"/>
              <a:gd name="connsiteX49" fmla="*/ 1047843 w 3025238"/>
              <a:gd name="connsiteY49" fmla="*/ 1444998 h 1848547"/>
              <a:gd name="connsiteX50" fmla="*/ 1245825 w 3025238"/>
              <a:gd name="connsiteY50" fmla="*/ 1286476 h 1848547"/>
              <a:gd name="connsiteX51" fmla="*/ 1276354 w 3025238"/>
              <a:gd name="connsiteY51" fmla="*/ 1286476 h 1848547"/>
              <a:gd name="connsiteX52" fmla="*/ 1276354 w 3025238"/>
              <a:gd name="connsiteY52" fmla="*/ 1315555 h 1848547"/>
              <a:gd name="connsiteX53" fmla="*/ 1245825 w 3025238"/>
              <a:gd name="connsiteY53" fmla="*/ 1315555 h 1848547"/>
              <a:gd name="connsiteX54" fmla="*/ 621199 w 3025238"/>
              <a:gd name="connsiteY54" fmla="*/ 1284949 h 1848547"/>
              <a:gd name="connsiteX55" fmla="*/ 667528 w 3025238"/>
              <a:gd name="connsiteY55" fmla="*/ 1284949 h 1848547"/>
              <a:gd name="connsiteX56" fmla="*/ 667528 w 3025238"/>
              <a:gd name="connsiteY56" fmla="*/ 1328987 h 1848547"/>
              <a:gd name="connsiteX57" fmla="*/ 621199 w 3025238"/>
              <a:gd name="connsiteY57" fmla="*/ 1328987 h 1848547"/>
              <a:gd name="connsiteX58" fmla="*/ 621199 w 3025238"/>
              <a:gd name="connsiteY58" fmla="*/ 1310059 h 1848547"/>
              <a:gd name="connsiteX59" fmla="*/ 501449 w 3025238"/>
              <a:gd name="connsiteY59" fmla="*/ 1310059 h 1848547"/>
              <a:gd name="connsiteX60" fmla="*/ 297134 w 3025238"/>
              <a:gd name="connsiteY60" fmla="*/ 1507506 h 1848547"/>
              <a:gd name="connsiteX61" fmla="*/ 59999 w 3025238"/>
              <a:gd name="connsiteY61" fmla="*/ 1507506 h 1848547"/>
              <a:gd name="connsiteX62" fmla="*/ 59999 w 3025238"/>
              <a:gd name="connsiteY62" fmla="*/ 1516130 h 1848547"/>
              <a:gd name="connsiteX63" fmla="*/ 35576 w 3025238"/>
              <a:gd name="connsiteY63" fmla="*/ 1516130 h 1848547"/>
              <a:gd name="connsiteX64" fmla="*/ 35576 w 3025238"/>
              <a:gd name="connsiteY64" fmla="*/ 1492852 h 1848547"/>
              <a:gd name="connsiteX65" fmla="*/ 59999 w 3025238"/>
              <a:gd name="connsiteY65" fmla="*/ 1492852 h 1848547"/>
              <a:gd name="connsiteX66" fmla="*/ 59999 w 3025238"/>
              <a:gd name="connsiteY66" fmla="*/ 1501400 h 1848547"/>
              <a:gd name="connsiteX67" fmla="*/ 294386 w 3025238"/>
              <a:gd name="connsiteY67" fmla="*/ 1501400 h 1848547"/>
              <a:gd name="connsiteX68" fmla="*/ 498702 w 3025238"/>
              <a:gd name="connsiteY68" fmla="*/ 1303877 h 1848547"/>
              <a:gd name="connsiteX69" fmla="*/ 621199 w 3025238"/>
              <a:gd name="connsiteY69" fmla="*/ 1303877 h 1848547"/>
              <a:gd name="connsiteX70" fmla="*/ 1224024 w 3025238"/>
              <a:gd name="connsiteY70" fmla="*/ 1266129 h 1848547"/>
              <a:gd name="connsiteX71" fmla="*/ 1224024 w 3025238"/>
              <a:gd name="connsiteY71" fmla="*/ 1335582 h 1848547"/>
              <a:gd name="connsiteX72" fmla="*/ 1296988 w 3025238"/>
              <a:gd name="connsiteY72" fmla="*/ 1335582 h 1848547"/>
              <a:gd name="connsiteX73" fmla="*/ 1296988 w 3025238"/>
              <a:gd name="connsiteY73" fmla="*/ 1266129 h 1848547"/>
              <a:gd name="connsiteX74" fmla="*/ 107881 w 3025238"/>
              <a:gd name="connsiteY74" fmla="*/ 1237584 h 1848547"/>
              <a:gd name="connsiteX75" fmla="*/ 138410 w 3025238"/>
              <a:gd name="connsiteY75" fmla="*/ 1237584 h 1848547"/>
              <a:gd name="connsiteX76" fmla="*/ 138410 w 3025238"/>
              <a:gd name="connsiteY76" fmla="*/ 1266664 h 1848547"/>
              <a:gd name="connsiteX77" fmla="*/ 107881 w 3025238"/>
              <a:gd name="connsiteY77" fmla="*/ 1266664 h 1848547"/>
              <a:gd name="connsiteX78" fmla="*/ 107881 w 3025238"/>
              <a:gd name="connsiteY78" fmla="*/ 1255215 h 1848547"/>
              <a:gd name="connsiteX79" fmla="*/ 0 w 3025238"/>
              <a:gd name="connsiteY79" fmla="*/ 1255215 h 1848547"/>
              <a:gd name="connsiteX80" fmla="*/ 0 w 3025238"/>
              <a:gd name="connsiteY80" fmla="*/ 1249109 h 1848547"/>
              <a:gd name="connsiteX81" fmla="*/ 107881 w 3025238"/>
              <a:gd name="connsiteY81" fmla="*/ 1249109 h 1848547"/>
              <a:gd name="connsiteX82" fmla="*/ 972006 w 3025238"/>
              <a:gd name="connsiteY82" fmla="*/ 1207666 h 1848547"/>
              <a:gd name="connsiteX83" fmla="*/ 739985 w 3025238"/>
              <a:gd name="connsiteY83" fmla="*/ 1429765 h 1848547"/>
              <a:gd name="connsiteX84" fmla="*/ 808675 w 3025238"/>
              <a:gd name="connsiteY84" fmla="*/ 1429765 h 1848547"/>
              <a:gd name="connsiteX85" fmla="*/ 1040696 w 3025238"/>
              <a:gd name="connsiteY85" fmla="*/ 1207666 h 1848547"/>
              <a:gd name="connsiteX86" fmla="*/ 439121 w 3025238"/>
              <a:gd name="connsiteY86" fmla="*/ 1182861 h 1848547"/>
              <a:gd name="connsiteX87" fmla="*/ 218243 w 3025238"/>
              <a:gd name="connsiteY87" fmla="*/ 1396565 h 1848547"/>
              <a:gd name="connsiteX88" fmla="*/ 267319 w 3025238"/>
              <a:gd name="connsiteY88" fmla="*/ 1396565 h 1848547"/>
              <a:gd name="connsiteX89" fmla="*/ 488273 w 3025238"/>
              <a:gd name="connsiteY89" fmla="*/ 1182861 h 1848547"/>
              <a:gd name="connsiteX90" fmla="*/ 2573484 w 3025238"/>
              <a:gd name="connsiteY90" fmla="*/ 1169275 h 1848547"/>
              <a:gd name="connsiteX91" fmla="*/ 2665987 w 3025238"/>
              <a:gd name="connsiteY91" fmla="*/ 1169275 h 1848547"/>
              <a:gd name="connsiteX92" fmla="*/ 2665987 w 3025238"/>
              <a:gd name="connsiteY92" fmla="*/ 1257123 h 1848547"/>
              <a:gd name="connsiteX93" fmla="*/ 2573484 w 3025238"/>
              <a:gd name="connsiteY93" fmla="*/ 1257123 h 1848547"/>
              <a:gd name="connsiteX94" fmla="*/ 2573484 w 3025238"/>
              <a:gd name="connsiteY94" fmla="*/ 1216138 h 1848547"/>
              <a:gd name="connsiteX95" fmla="*/ 2380845 w 3025238"/>
              <a:gd name="connsiteY95" fmla="*/ 1216138 h 1848547"/>
              <a:gd name="connsiteX96" fmla="*/ 2380845 w 3025238"/>
              <a:gd name="connsiteY96" fmla="*/ 1234989 h 1848547"/>
              <a:gd name="connsiteX97" fmla="*/ 2334594 w 3025238"/>
              <a:gd name="connsiteY97" fmla="*/ 1234989 h 1848547"/>
              <a:gd name="connsiteX98" fmla="*/ 2334594 w 3025238"/>
              <a:gd name="connsiteY98" fmla="*/ 1216061 h 1848547"/>
              <a:gd name="connsiteX99" fmla="*/ 2194619 w 3025238"/>
              <a:gd name="connsiteY99" fmla="*/ 1216061 h 1848547"/>
              <a:gd name="connsiteX100" fmla="*/ 1967329 w 3025238"/>
              <a:gd name="connsiteY100" fmla="*/ 1435794 h 1848547"/>
              <a:gd name="connsiteX101" fmla="*/ 1730271 w 3025238"/>
              <a:gd name="connsiteY101" fmla="*/ 1435794 h 1848547"/>
              <a:gd name="connsiteX102" fmla="*/ 1730271 w 3025238"/>
              <a:gd name="connsiteY102" fmla="*/ 1476779 h 1848547"/>
              <a:gd name="connsiteX103" fmla="*/ 1642958 w 3025238"/>
              <a:gd name="connsiteY103" fmla="*/ 1476779 h 1848547"/>
              <a:gd name="connsiteX104" fmla="*/ 1493137 w 3025238"/>
              <a:gd name="connsiteY104" fmla="*/ 1621792 h 1848547"/>
              <a:gd name="connsiteX105" fmla="*/ 1492221 w 3025238"/>
              <a:gd name="connsiteY105" fmla="*/ 1622709 h 1848547"/>
              <a:gd name="connsiteX106" fmla="*/ 828747 w 3025238"/>
              <a:gd name="connsiteY106" fmla="*/ 1622709 h 1848547"/>
              <a:gd name="connsiteX107" fmla="*/ 828595 w 3025238"/>
              <a:gd name="connsiteY107" fmla="*/ 1663694 h 1848547"/>
              <a:gd name="connsiteX108" fmla="*/ 736017 w 3025238"/>
              <a:gd name="connsiteY108" fmla="*/ 1663694 h 1848547"/>
              <a:gd name="connsiteX109" fmla="*/ 736017 w 3025238"/>
              <a:gd name="connsiteY109" fmla="*/ 1575541 h 1848547"/>
              <a:gd name="connsiteX110" fmla="*/ 828595 w 3025238"/>
              <a:gd name="connsiteY110" fmla="*/ 1575541 h 1848547"/>
              <a:gd name="connsiteX111" fmla="*/ 828595 w 3025238"/>
              <a:gd name="connsiteY111" fmla="*/ 1616374 h 1848547"/>
              <a:gd name="connsiteX112" fmla="*/ 1411777 w 3025238"/>
              <a:gd name="connsiteY112" fmla="*/ 1616374 h 1848547"/>
              <a:gd name="connsiteX113" fmla="*/ 1598538 w 3025238"/>
              <a:gd name="connsiteY113" fmla="*/ 1435870 h 1848547"/>
              <a:gd name="connsiteX114" fmla="*/ 1086643 w 3025238"/>
              <a:gd name="connsiteY114" fmla="*/ 1435870 h 1848547"/>
              <a:gd name="connsiteX115" fmla="*/ 1086643 w 3025238"/>
              <a:gd name="connsiteY115" fmla="*/ 1429765 h 1848547"/>
              <a:gd name="connsiteX116" fmla="*/ 1637463 w 3025238"/>
              <a:gd name="connsiteY116" fmla="*/ 1429765 h 1848547"/>
              <a:gd name="connsiteX117" fmla="*/ 1637463 w 3025238"/>
              <a:gd name="connsiteY117" fmla="*/ 1388779 h 1848547"/>
              <a:gd name="connsiteX118" fmla="*/ 1729966 w 3025238"/>
              <a:gd name="connsiteY118" fmla="*/ 1388779 h 1848547"/>
              <a:gd name="connsiteX119" fmla="*/ 1729966 w 3025238"/>
              <a:gd name="connsiteY119" fmla="*/ 1429765 h 1848547"/>
              <a:gd name="connsiteX120" fmla="*/ 1964353 w 3025238"/>
              <a:gd name="connsiteY120" fmla="*/ 1429765 h 1848547"/>
              <a:gd name="connsiteX121" fmla="*/ 2191947 w 3025238"/>
              <a:gd name="connsiteY121" fmla="*/ 1210184 h 1848547"/>
              <a:gd name="connsiteX122" fmla="*/ 2334594 w 3025238"/>
              <a:gd name="connsiteY122" fmla="*/ 1210184 h 1848547"/>
              <a:gd name="connsiteX123" fmla="*/ 2334594 w 3025238"/>
              <a:gd name="connsiteY123" fmla="*/ 1191256 h 1848547"/>
              <a:gd name="connsiteX124" fmla="*/ 2380845 w 3025238"/>
              <a:gd name="connsiteY124" fmla="*/ 1191256 h 1848547"/>
              <a:gd name="connsiteX125" fmla="*/ 2380845 w 3025238"/>
              <a:gd name="connsiteY125" fmla="*/ 1210261 h 1848547"/>
              <a:gd name="connsiteX126" fmla="*/ 2573484 w 3025238"/>
              <a:gd name="connsiteY126" fmla="*/ 1210261 h 1848547"/>
              <a:gd name="connsiteX127" fmla="*/ 606955 w 3025238"/>
              <a:gd name="connsiteY127" fmla="*/ 1145234 h 1848547"/>
              <a:gd name="connsiteX128" fmla="*/ 606955 w 3025238"/>
              <a:gd name="connsiteY128" fmla="*/ 1214688 h 1848547"/>
              <a:gd name="connsiteX129" fmla="*/ 679918 w 3025238"/>
              <a:gd name="connsiteY129" fmla="*/ 1214688 h 1848547"/>
              <a:gd name="connsiteX130" fmla="*/ 679918 w 3025238"/>
              <a:gd name="connsiteY130" fmla="*/ 1145234 h 1848547"/>
              <a:gd name="connsiteX131" fmla="*/ 597262 w 3025238"/>
              <a:gd name="connsiteY131" fmla="*/ 1136228 h 1848547"/>
              <a:gd name="connsiteX132" fmla="*/ 689765 w 3025238"/>
              <a:gd name="connsiteY132" fmla="*/ 1136228 h 1848547"/>
              <a:gd name="connsiteX133" fmla="*/ 689765 w 3025238"/>
              <a:gd name="connsiteY133" fmla="*/ 1223847 h 1848547"/>
              <a:gd name="connsiteX134" fmla="*/ 597109 w 3025238"/>
              <a:gd name="connsiteY134" fmla="*/ 1223847 h 1848547"/>
              <a:gd name="connsiteX135" fmla="*/ 597109 w 3025238"/>
              <a:gd name="connsiteY135" fmla="*/ 1182861 h 1848547"/>
              <a:gd name="connsiteX136" fmla="*/ 497280 w 3025238"/>
              <a:gd name="connsiteY136" fmla="*/ 1182861 h 1848547"/>
              <a:gd name="connsiteX137" fmla="*/ 269990 w 3025238"/>
              <a:gd name="connsiteY137" fmla="*/ 1402518 h 1848547"/>
              <a:gd name="connsiteX138" fmla="*/ 0 w 3025238"/>
              <a:gd name="connsiteY138" fmla="*/ 1402518 h 1848547"/>
              <a:gd name="connsiteX139" fmla="*/ 0 w 3025238"/>
              <a:gd name="connsiteY139" fmla="*/ 1396870 h 1848547"/>
              <a:gd name="connsiteX140" fmla="*/ 208932 w 3025238"/>
              <a:gd name="connsiteY140" fmla="*/ 1396870 h 1848547"/>
              <a:gd name="connsiteX141" fmla="*/ 436526 w 3025238"/>
              <a:gd name="connsiteY141" fmla="*/ 1177213 h 1848547"/>
              <a:gd name="connsiteX142" fmla="*/ 597262 w 3025238"/>
              <a:gd name="connsiteY142" fmla="*/ 1177213 h 1848547"/>
              <a:gd name="connsiteX143" fmla="*/ 1411320 w 3025238"/>
              <a:gd name="connsiteY143" fmla="*/ 1096769 h 1848547"/>
              <a:gd name="connsiteX144" fmla="*/ 1505654 w 3025238"/>
              <a:gd name="connsiteY144" fmla="*/ 1188356 h 1848547"/>
              <a:gd name="connsiteX145" fmla="*/ 1543815 w 3025238"/>
              <a:gd name="connsiteY145" fmla="*/ 1188356 h 1848547"/>
              <a:gd name="connsiteX146" fmla="*/ 1449481 w 3025238"/>
              <a:gd name="connsiteY146" fmla="*/ 1096769 h 1848547"/>
              <a:gd name="connsiteX147" fmla="*/ 2964917 w 3025238"/>
              <a:gd name="connsiteY147" fmla="*/ 1066972 h 1848547"/>
              <a:gd name="connsiteX148" fmla="*/ 2995446 w 3025238"/>
              <a:gd name="connsiteY148" fmla="*/ 1066972 h 1848547"/>
              <a:gd name="connsiteX149" fmla="*/ 2995446 w 3025238"/>
              <a:gd name="connsiteY149" fmla="*/ 1096051 h 1848547"/>
              <a:gd name="connsiteX150" fmla="*/ 2964917 w 3025238"/>
              <a:gd name="connsiteY150" fmla="*/ 1096051 h 1848547"/>
              <a:gd name="connsiteX151" fmla="*/ 2605437 w 3025238"/>
              <a:gd name="connsiteY151" fmla="*/ 1066972 h 1848547"/>
              <a:gd name="connsiteX152" fmla="*/ 2635966 w 3025238"/>
              <a:gd name="connsiteY152" fmla="*/ 1066972 h 1848547"/>
              <a:gd name="connsiteX153" fmla="*/ 2635966 w 3025238"/>
              <a:gd name="connsiteY153" fmla="*/ 1096051 h 1848547"/>
              <a:gd name="connsiteX154" fmla="*/ 2605437 w 3025238"/>
              <a:gd name="connsiteY154" fmla="*/ 1096051 h 1848547"/>
              <a:gd name="connsiteX155" fmla="*/ 2942809 w 3025238"/>
              <a:gd name="connsiteY155" fmla="*/ 1046091 h 1848547"/>
              <a:gd name="connsiteX156" fmla="*/ 2942809 w 3025238"/>
              <a:gd name="connsiteY156" fmla="*/ 1115544 h 1848547"/>
              <a:gd name="connsiteX157" fmla="*/ 3015697 w 3025238"/>
              <a:gd name="connsiteY157" fmla="*/ 1115544 h 1848547"/>
              <a:gd name="connsiteX158" fmla="*/ 3015697 w 3025238"/>
              <a:gd name="connsiteY158" fmla="*/ 1046091 h 1848547"/>
              <a:gd name="connsiteX159" fmla="*/ 2932658 w 3025238"/>
              <a:gd name="connsiteY159" fmla="*/ 1037085 h 1848547"/>
              <a:gd name="connsiteX160" fmla="*/ 3025238 w 3025238"/>
              <a:gd name="connsiteY160" fmla="*/ 1037085 h 1848547"/>
              <a:gd name="connsiteX161" fmla="*/ 3025238 w 3025238"/>
              <a:gd name="connsiteY161" fmla="*/ 1125237 h 1848547"/>
              <a:gd name="connsiteX162" fmla="*/ 2932964 w 3025238"/>
              <a:gd name="connsiteY162" fmla="*/ 1125237 h 1848547"/>
              <a:gd name="connsiteX163" fmla="*/ 2932964 w 3025238"/>
              <a:gd name="connsiteY163" fmla="*/ 1084252 h 1848547"/>
              <a:gd name="connsiteX164" fmla="*/ 2648662 w 3025238"/>
              <a:gd name="connsiteY164" fmla="*/ 1084252 h 1848547"/>
              <a:gd name="connsiteX165" fmla="*/ 2648357 w 3025238"/>
              <a:gd name="connsiteY165" fmla="*/ 1078070 h 1848547"/>
              <a:gd name="connsiteX166" fmla="*/ 2932658 w 3025238"/>
              <a:gd name="connsiteY166" fmla="*/ 1078070 h 1848547"/>
              <a:gd name="connsiteX167" fmla="*/ 0 w 3025238"/>
              <a:gd name="connsiteY167" fmla="*/ 983659 h 1848547"/>
              <a:gd name="connsiteX168" fmla="*/ 11103 w 3025238"/>
              <a:gd name="connsiteY168" fmla="*/ 983659 h 1848547"/>
              <a:gd name="connsiteX169" fmla="*/ 11103 w 3025238"/>
              <a:gd name="connsiteY169" fmla="*/ 989765 h 1848547"/>
              <a:gd name="connsiteX170" fmla="*/ 0 w 3025238"/>
              <a:gd name="connsiteY170" fmla="*/ 989765 h 1848547"/>
              <a:gd name="connsiteX171" fmla="*/ 29928 w 3025238"/>
              <a:gd name="connsiteY171" fmla="*/ 972561 h 1848547"/>
              <a:gd name="connsiteX172" fmla="*/ 60458 w 3025238"/>
              <a:gd name="connsiteY172" fmla="*/ 972561 h 1848547"/>
              <a:gd name="connsiteX173" fmla="*/ 60458 w 3025238"/>
              <a:gd name="connsiteY173" fmla="*/ 1001640 h 1848547"/>
              <a:gd name="connsiteX174" fmla="*/ 29928 w 3025238"/>
              <a:gd name="connsiteY174" fmla="*/ 1001640 h 1848547"/>
              <a:gd name="connsiteX175" fmla="*/ 1006886 w 3025238"/>
              <a:gd name="connsiteY175" fmla="*/ 963204 h 1848547"/>
              <a:gd name="connsiteX176" fmla="*/ 1006886 w 3025238"/>
              <a:gd name="connsiteY176" fmla="*/ 1032658 h 1848547"/>
              <a:gd name="connsiteX177" fmla="*/ 1079849 w 3025238"/>
              <a:gd name="connsiteY177" fmla="*/ 1032658 h 1848547"/>
              <a:gd name="connsiteX178" fmla="*/ 1079849 w 3025238"/>
              <a:gd name="connsiteY178" fmla="*/ 963204 h 1848547"/>
              <a:gd name="connsiteX179" fmla="*/ 997346 w 3025238"/>
              <a:gd name="connsiteY179" fmla="*/ 953587 h 1848547"/>
              <a:gd name="connsiteX180" fmla="*/ 1089849 w 3025238"/>
              <a:gd name="connsiteY180" fmla="*/ 953587 h 1848547"/>
              <a:gd name="connsiteX181" fmla="*/ 1089849 w 3025238"/>
              <a:gd name="connsiteY181" fmla="*/ 1037542 h 1848547"/>
              <a:gd name="connsiteX182" fmla="*/ 1145869 w 3025238"/>
              <a:gd name="connsiteY182" fmla="*/ 1090968 h 1848547"/>
              <a:gd name="connsiteX183" fmla="*/ 1452609 w 3025238"/>
              <a:gd name="connsiteY183" fmla="*/ 1090968 h 1848547"/>
              <a:gd name="connsiteX184" fmla="*/ 1553279 w 3025238"/>
              <a:gd name="connsiteY184" fmla="*/ 1188280 h 1848547"/>
              <a:gd name="connsiteX185" fmla="*/ 1826209 w 3025238"/>
              <a:gd name="connsiteY185" fmla="*/ 1188280 h 1848547"/>
              <a:gd name="connsiteX186" fmla="*/ 1826209 w 3025238"/>
              <a:gd name="connsiteY186" fmla="*/ 1176831 h 1848547"/>
              <a:gd name="connsiteX187" fmla="*/ 1856738 w 3025238"/>
              <a:gd name="connsiteY187" fmla="*/ 1176831 h 1848547"/>
              <a:gd name="connsiteX188" fmla="*/ 1856738 w 3025238"/>
              <a:gd name="connsiteY188" fmla="*/ 1205910 h 1848547"/>
              <a:gd name="connsiteX189" fmla="*/ 1826209 w 3025238"/>
              <a:gd name="connsiteY189" fmla="*/ 1205910 h 1848547"/>
              <a:gd name="connsiteX190" fmla="*/ 1826209 w 3025238"/>
              <a:gd name="connsiteY190" fmla="*/ 1194462 h 1848547"/>
              <a:gd name="connsiteX191" fmla="*/ 1504509 w 3025238"/>
              <a:gd name="connsiteY191" fmla="*/ 1194462 h 1848547"/>
              <a:gd name="connsiteX192" fmla="*/ 1503134 w 3025238"/>
              <a:gd name="connsiteY192" fmla="*/ 1194462 h 1848547"/>
              <a:gd name="connsiteX193" fmla="*/ 1402465 w 3025238"/>
              <a:gd name="connsiteY193" fmla="*/ 1097150 h 1848547"/>
              <a:gd name="connsiteX194" fmla="*/ 1142969 w 3025238"/>
              <a:gd name="connsiteY194" fmla="*/ 1097150 h 1848547"/>
              <a:gd name="connsiteX195" fmla="*/ 1085268 w 3025238"/>
              <a:gd name="connsiteY195" fmla="*/ 1041740 h 1848547"/>
              <a:gd name="connsiteX196" fmla="*/ 997346 w 3025238"/>
              <a:gd name="connsiteY196" fmla="*/ 1041740 h 1848547"/>
              <a:gd name="connsiteX197" fmla="*/ 1410938 w 3025238"/>
              <a:gd name="connsiteY197" fmla="*/ 864977 h 1848547"/>
              <a:gd name="connsiteX198" fmla="*/ 1632273 w 3025238"/>
              <a:gd name="connsiteY198" fmla="*/ 1078680 h 1848547"/>
              <a:gd name="connsiteX199" fmla="*/ 1722334 w 3025238"/>
              <a:gd name="connsiteY199" fmla="*/ 1078680 h 1848547"/>
              <a:gd name="connsiteX200" fmla="*/ 1500998 w 3025238"/>
              <a:gd name="connsiteY200" fmla="*/ 864977 h 1848547"/>
              <a:gd name="connsiteX201" fmla="*/ 797685 w 3025238"/>
              <a:gd name="connsiteY201" fmla="*/ 850628 h 1848547"/>
              <a:gd name="connsiteX202" fmla="*/ 822108 w 3025238"/>
              <a:gd name="connsiteY202" fmla="*/ 850628 h 1848547"/>
              <a:gd name="connsiteX203" fmla="*/ 822108 w 3025238"/>
              <a:gd name="connsiteY203" fmla="*/ 873525 h 1848547"/>
              <a:gd name="connsiteX204" fmla="*/ 797685 w 3025238"/>
              <a:gd name="connsiteY204" fmla="*/ 873525 h 1848547"/>
              <a:gd name="connsiteX205" fmla="*/ 797685 w 3025238"/>
              <a:gd name="connsiteY205" fmla="*/ 864977 h 1848547"/>
              <a:gd name="connsiteX206" fmla="*/ 680758 w 3025238"/>
              <a:gd name="connsiteY206" fmla="*/ 864977 h 1848547"/>
              <a:gd name="connsiteX207" fmla="*/ 546201 w 3025238"/>
              <a:gd name="connsiteY207" fmla="*/ 994725 h 1848547"/>
              <a:gd name="connsiteX208" fmla="*/ 863322 w 3025238"/>
              <a:gd name="connsiteY208" fmla="*/ 994725 h 1848547"/>
              <a:gd name="connsiteX209" fmla="*/ 863322 w 3025238"/>
              <a:gd name="connsiteY209" fmla="*/ 953816 h 1848547"/>
              <a:gd name="connsiteX210" fmla="*/ 955825 w 3025238"/>
              <a:gd name="connsiteY210" fmla="*/ 953816 h 1848547"/>
              <a:gd name="connsiteX211" fmla="*/ 955825 w 3025238"/>
              <a:gd name="connsiteY211" fmla="*/ 1041588 h 1848547"/>
              <a:gd name="connsiteX212" fmla="*/ 912779 w 3025238"/>
              <a:gd name="connsiteY212" fmla="*/ 1041588 h 1848547"/>
              <a:gd name="connsiteX213" fmla="*/ 912779 w 3025238"/>
              <a:gd name="connsiteY213" fmla="*/ 1178969 h 1848547"/>
              <a:gd name="connsiteX214" fmla="*/ 689765 w 3025238"/>
              <a:gd name="connsiteY214" fmla="*/ 1392672 h 1848547"/>
              <a:gd name="connsiteX215" fmla="*/ 689765 w 3025238"/>
              <a:gd name="connsiteY215" fmla="*/ 1429765 h 1848547"/>
              <a:gd name="connsiteX216" fmla="*/ 730903 w 3025238"/>
              <a:gd name="connsiteY216" fmla="*/ 1429765 h 1848547"/>
              <a:gd name="connsiteX217" fmla="*/ 969258 w 3025238"/>
              <a:gd name="connsiteY217" fmla="*/ 1201559 h 1848547"/>
              <a:gd name="connsiteX218" fmla="*/ 1161210 w 3025238"/>
              <a:gd name="connsiteY218" fmla="*/ 1201559 h 1848547"/>
              <a:gd name="connsiteX219" fmla="*/ 1219215 w 3025238"/>
              <a:gd name="connsiteY219" fmla="*/ 1256818 h 1848547"/>
              <a:gd name="connsiteX220" fmla="*/ 1307063 w 3025238"/>
              <a:gd name="connsiteY220" fmla="*/ 1256818 h 1848547"/>
              <a:gd name="connsiteX221" fmla="*/ 1307063 w 3025238"/>
              <a:gd name="connsiteY221" fmla="*/ 1344971 h 1848547"/>
              <a:gd name="connsiteX222" fmla="*/ 1214559 w 3025238"/>
              <a:gd name="connsiteY222" fmla="*/ 1344971 h 1848547"/>
              <a:gd name="connsiteX223" fmla="*/ 1214559 w 3025238"/>
              <a:gd name="connsiteY223" fmla="*/ 1303833 h 1848547"/>
              <a:gd name="connsiteX224" fmla="*/ 1071378 w 3025238"/>
              <a:gd name="connsiteY224" fmla="*/ 1303833 h 1848547"/>
              <a:gd name="connsiteX225" fmla="*/ 1071378 w 3025238"/>
              <a:gd name="connsiteY225" fmla="*/ 1312381 h 1848547"/>
              <a:gd name="connsiteX226" fmla="*/ 1046955 w 3025238"/>
              <a:gd name="connsiteY226" fmla="*/ 1312381 h 1848547"/>
              <a:gd name="connsiteX227" fmla="*/ 1046955 w 3025238"/>
              <a:gd name="connsiteY227" fmla="*/ 1289102 h 1848547"/>
              <a:gd name="connsiteX228" fmla="*/ 1071378 w 3025238"/>
              <a:gd name="connsiteY228" fmla="*/ 1289102 h 1848547"/>
              <a:gd name="connsiteX229" fmla="*/ 1071378 w 3025238"/>
              <a:gd name="connsiteY229" fmla="*/ 1297650 h 1848547"/>
              <a:gd name="connsiteX230" fmla="*/ 1214865 w 3025238"/>
              <a:gd name="connsiteY230" fmla="*/ 1297650 h 1848547"/>
              <a:gd name="connsiteX231" fmla="*/ 1214865 w 3025238"/>
              <a:gd name="connsiteY231" fmla="*/ 1261092 h 1848547"/>
              <a:gd name="connsiteX232" fmla="*/ 1158844 w 3025238"/>
              <a:gd name="connsiteY232" fmla="*/ 1207666 h 1848547"/>
              <a:gd name="connsiteX233" fmla="*/ 1049931 w 3025238"/>
              <a:gd name="connsiteY233" fmla="*/ 1207666 h 1848547"/>
              <a:gd name="connsiteX234" fmla="*/ 817835 w 3025238"/>
              <a:gd name="connsiteY234" fmla="*/ 1429765 h 1848547"/>
              <a:gd name="connsiteX235" fmla="*/ 1031538 w 3025238"/>
              <a:gd name="connsiteY235" fmla="*/ 1429765 h 1848547"/>
              <a:gd name="connsiteX236" fmla="*/ 1031538 w 3025238"/>
              <a:gd name="connsiteY236" fmla="*/ 1436023 h 1848547"/>
              <a:gd name="connsiteX237" fmla="*/ 689765 w 3025238"/>
              <a:gd name="connsiteY237" fmla="*/ 1436023 h 1848547"/>
              <a:gd name="connsiteX238" fmla="*/ 689765 w 3025238"/>
              <a:gd name="connsiteY238" fmla="*/ 1477085 h 1848547"/>
              <a:gd name="connsiteX239" fmla="*/ 597491 w 3025238"/>
              <a:gd name="connsiteY239" fmla="*/ 1477085 h 1848547"/>
              <a:gd name="connsiteX240" fmla="*/ 597491 w 3025238"/>
              <a:gd name="connsiteY240" fmla="*/ 1389314 h 1848547"/>
              <a:gd name="connsiteX241" fmla="*/ 684880 w 3025238"/>
              <a:gd name="connsiteY241" fmla="*/ 1389314 h 1848547"/>
              <a:gd name="connsiteX242" fmla="*/ 906216 w 3025238"/>
              <a:gd name="connsiteY242" fmla="*/ 1177137 h 1848547"/>
              <a:gd name="connsiteX243" fmla="*/ 906216 w 3025238"/>
              <a:gd name="connsiteY243" fmla="*/ 1042351 h 1848547"/>
              <a:gd name="connsiteX244" fmla="*/ 863246 w 3025238"/>
              <a:gd name="connsiteY244" fmla="*/ 1042351 h 1848547"/>
              <a:gd name="connsiteX245" fmla="*/ 863246 w 3025238"/>
              <a:gd name="connsiteY245" fmla="*/ 1001366 h 1848547"/>
              <a:gd name="connsiteX246" fmla="*/ 416682 w 3025238"/>
              <a:gd name="connsiteY246" fmla="*/ 1001366 h 1848547"/>
              <a:gd name="connsiteX247" fmla="*/ 306091 w 3025238"/>
              <a:gd name="connsiteY247" fmla="*/ 1108217 h 1848547"/>
              <a:gd name="connsiteX248" fmla="*/ 306091 w 3025238"/>
              <a:gd name="connsiteY248" fmla="*/ 1148210 h 1848547"/>
              <a:gd name="connsiteX249" fmla="*/ 259839 w 3025238"/>
              <a:gd name="connsiteY249" fmla="*/ 1148210 h 1848547"/>
              <a:gd name="connsiteX250" fmla="*/ 259839 w 3025238"/>
              <a:gd name="connsiteY250" fmla="*/ 1129282 h 1848547"/>
              <a:gd name="connsiteX251" fmla="*/ 0 w 3025238"/>
              <a:gd name="connsiteY251" fmla="*/ 1129282 h 1848547"/>
              <a:gd name="connsiteX252" fmla="*/ 0 w 3025238"/>
              <a:gd name="connsiteY252" fmla="*/ 1122642 h 1848547"/>
              <a:gd name="connsiteX253" fmla="*/ 259915 w 3025238"/>
              <a:gd name="connsiteY253" fmla="*/ 1122642 h 1848547"/>
              <a:gd name="connsiteX254" fmla="*/ 259915 w 3025238"/>
              <a:gd name="connsiteY254" fmla="*/ 1103714 h 1848547"/>
              <a:gd name="connsiteX255" fmla="*/ 301282 w 3025238"/>
              <a:gd name="connsiteY255" fmla="*/ 1103714 h 1848547"/>
              <a:gd name="connsiteX256" fmla="*/ 414087 w 3025238"/>
              <a:gd name="connsiteY256" fmla="*/ 994725 h 1848547"/>
              <a:gd name="connsiteX257" fmla="*/ 537119 w 3025238"/>
              <a:gd name="connsiteY257" fmla="*/ 994725 h 1848547"/>
              <a:gd name="connsiteX258" fmla="*/ 678011 w 3025238"/>
              <a:gd name="connsiteY258" fmla="*/ 859176 h 1848547"/>
              <a:gd name="connsiteX259" fmla="*/ 797685 w 3025238"/>
              <a:gd name="connsiteY259" fmla="*/ 859176 h 1848547"/>
              <a:gd name="connsiteX260" fmla="*/ 409355 w 3025238"/>
              <a:gd name="connsiteY260" fmla="*/ 820634 h 1848547"/>
              <a:gd name="connsiteX261" fmla="*/ 239460 w 3025238"/>
              <a:gd name="connsiteY261" fmla="*/ 983659 h 1848547"/>
              <a:gd name="connsiteX262" fmla="*/ 284033 w 3025238"/>
              <a:gd name="connsiteY262" fmla="*/ 983659 h 1848547"/>
              <a:gd name="connsiteX263" fmla="*/ 454003 w 3025238"/>
              <a:gd name="connsiteY263" fmla="*/ 820634 h 1848547"/>
              <a:gd name="connsiteX264" fmla="*/ 863017 w 3025238"/>
              <a:gd name="connsiteY264" fmla="*/ 817657 h 1848547"/>
              <a:gd name="connsiteX265" fmla="*/ 955520 w 3025238"/>
              <a:gd name="connsiteY265" fmla="*/ 817657 h 1848547"/>
              <a:gd name="connsiteX266" fmla="*/ 955520 w 3025238"/>
              <a:gd name="connsiteY266" fmla="*/ 858490 h 1848547"/>
              <a:gd name="connsiteX267" fmla="*/ 1503899 w 3025238"/>
              <a:gd name="connsiteY267" fmla="*/ 858490 h 1848547"/>
              <a:gd name="connsiteX268" fmla="*/ 1731187 w 3025238"/>
              <a:gd name="connsiteY268" fmla="*/ 1078146 h 1848547"/>
              <a:gd name="connsiteX269" fmla="*/ 2101734 w 3025238"/>
              <a:gd name="connsiteY269" fmla="*/ 1078146 h 1848547"/>
              <a:gd name="connsiteX270" fmla="*/ 2101734 w 3025238"/>
              <a:gd name="connsiteY270" fmla="*/ 1059371 h 1848547"/>
              <a:gd name="connsiteX271" fmla="*/ 2148214 w 3025238"/>
              <a:gd name="connsiteY271" fmla="*/ 1059371 h 1848547"/>
              <a:gd name="connsiteX272" fmla="*/ 2148214 w 3025238"/>
              <a:gd name="connsiteY272" fmla="*/ 1078070 h 1848547"/>
              <a:gd name="connsiteX273" fmla="*/ 2592641 w 3025238"/>
              <a:gd name="connsiteY273" fmla="*/ 1078070 h 1848547"/>
              <a:gd name="connsiteX274" fmla="*/ 2592641 w 3025238"/>
              <a:gd name="connsiteY274" fmla="*/ 1084252 h 1848547"/>
              <a:gd name="connsiteX275" fmla="*/ 2148214 w 3025238"/>
              <a:gd name="connsiteY275" fmla="*/ 1084252 h 1848547"/>
              <a:gd name="connsiteX276" fmla="*/ 2148214 w 3025238"/>
              <a:gd name="connsiteY276" fmla="*/ 1103409 h 1848547"/>
              <a:gd name="connsiteX277" fmla="*/ 2107152 w 3025238"/>
              <a:gd name="connsiteY277" fmla="*/ 1103409 h 1848547"/>
              <a:gd name="connsiteX278" fmla="*/ 1899632 w 3025238"/>
              <a:gd name="connsiteY278" fmla="*/ 1303909 h 1848547"/>
              <a:gd name="connsiteX279" fmla="*/ 1450396 w 3025238"/>
              <a:gd name="connsiteY279" fmla="*/ 1303909 h 1848547"/>
              <a:gd name="connsiteX280" fmla="*/ 1450396 w 3025238"/>
              <a:gd name="connsiteY280" fmla="*/ 1344894 h 1848547"/>
              <a:gd name="connsiteX281" fmla="*/ 1357664 w 3025238"/>
              <a:gd name="connsiteY281" fmla="*/ 1345504 h 1848547"/>
              <a:gd name="connsiteX282" fmla="*/ 1357664 w 3025238"/>
              <a:gd name="connsiteY282" fmla="*/ 1257428 h 1848547"/>
              <a:gd name="connsiteX283" fmla="*/ 1450167 w 3025238"/>
              <a:gd name="connsiteY283" fmla="*/ 1257428 h 1848547"/>
              <a:gd name="connsiteX284" fmla="*/ 1450167 w 3025238"/>
              <a:gd name="connsiteY284" fmla="*/ 1298413 h 1848547"/>
              <a:gd name="connsiteX285" fmla="*/ 1896731 w 3025238"/>
              <a:gd name="connsiteY285" fmla="*/ 1298413 h 1848547"/>
              <a:gd name="connsiteX286" fmla="*/ 2101734 w 3025238"/>
              <a:gd name="connsiteY286" fmla="*/ 1099974 h 1848547"/>
              <a:gd name="connsiteX287" fmla="*/ 2101734 w 3025238"/>
              <a:gd name="connsiteY287" fmla="*/ 1084710 h 1848547"/>
              <a:gd name="connsiteX288" fmla="*/ 1629373 w 3025238"/>
              <a:gd name="connsiteY288" fmla="*/ 1084710 h 1848547"/>
              <a:gd name="connsiteX289" fmla="*/ 1402083 w 3025238"/>
              <a:gd name="connsiteY289" fmla="*/ 864977 h 1848547"/>
              <a:gd name="connsiteX290" fmla="*/ 955520 w 3025238"/>
              <a:gd name="connsiteY290" fmla="*/ 864977 h 1848547"/>
              <a:gd name="connsiteX291" fmla="*/ 955520 w 3025238"/>
              <a:gd name="connsiteY291" fmla="*/ 905734 h 1848547"/>
              <a:gd name="connsiteX292" fmla="*/ 863017 w 3025238"/>
              <a:gd name="connsiteY292" fmla="*/ 905734 h 1848547"/>
              <a:gd name="connsiteX293" fmla="*/ 1829186 w 3025238"/>
              <a:gd name="connsiteY293" fmla="*/ 659364 h 1848547"/>
              <a:gd name="connsiteX294" fmla="*/ 1829186 w 3025238"/>
              <a:gd name="connsiteY294" fmla="*/ 728817 h 1848547"/>
              <a:gd name="connsiteX295" fmla="*/ 1902150 w 3025238"/>
              <a:gd name="connsiteY295" fmla="*/ 728817 h 1848547"/>
              <a:gd name="connsiteX296" fmla="*/ 1902150 w 3025238"/>
              <a:gd name="connsiteY296" fmla="*/ 659364 h 1848547"/>
              <a:gd name="connsiteX297" fmla="*/ 7821 w 3025238"/>
              <a:gd name="connsiteY297" fmla="*/ 655319 h 1848547"/>
              <a:gd name="connsiteX298" fmla="*/ 7821 w 3025238"/>
              <a:gd name="connsiteY298" fmla="*/ 724849 h 1848547"/>
              <a:gd name="connsiteX299" fmla="*/ 80709 w 3025238"/>
              <a:gd name="connsiteY299" fmla="*/ 724849 h 1848547"/>
              <a:gd name="connsiteX300" fmla="*/ 80709 w 3025238"/>
              <a:gd name="connsiteY300" fmla="*/ 655319 h 1848547"/>
              <a:gd name="connsiteX301" fmla="*/ 1577321 w 3025238"/>
              <a:gd name="connsiteY301" fmla="*/ 600977 h 1848547"/>
              <a:gd name="connsiteX302" fmla="*/ 1450549 w 3025238"/>
              <a:gd name="connsiteY302" fmla="*/ 724468 h 1848547"/>
              <a:gd name="connsiteX303" fmla="*/ 1501761 w 3025238"/>
              <a:gd name="connsiteY303" fmla="*/ 724468 h 1848547"/>
              <a:gd name="connsiteX304" fmla="*/ 1628610 w 3025238"/>
              <a:gd name="connsiteY304" fmla="*/ 600977 h 1848547"/>
              <a:gd name="connsiteX305" fmla="*/ 1123709 w 3025238"/>
              <a:gd name="connsiteY305" fmla="*/ 583849 h 1848547"/>
              <a:gd name="connsiteX306" fmla="*/ 1154238 w 3025238"/>
              <a:gd name="connsiteY306" fmla="*/ 583849 h 1848547"/>
              <a:gd name="connsiteX307" fmla="*/ 1154238 w 3025238"/>
              <a:gd name="connsiteY307" fmla="*/ 612928 h 1848547"/>
              <a:gd name="connsiteX308" fmla="*/ 1123709 w 3025238"/>
              <a:gd name="connsiteY308" fmla="*/ 612928 h 1848547"/>
              <a:gd name="connsiteX309" fmla="*/ 1021283 w 3025238"/>
              <a:gd name="connsiteY309" fmla="*/ 583697 h 1848547"/>
              <a:gd name="connsiteX310" fmla="*/ 1051812 w 3025238"/>
              <a:gd name="connsiteY310" fmla="*/ 583697 h 1848547"/>
              <a:gd name="connsiteX311" fmla="*/ 1051812 w 3025238"/>
              <a:gd name="connsiteY311" fmla="*/ 612776 h 1848547"/>
              <a:gd name="connsiteX312" fmla="*/ 1021283 w 3025238"/>
              <a:gd name="connsiteY312" fmla="*/ 612776 h 1848547"/>
              <a:gd name="connsiteX313" fmla="*/ 1101907 w 3025238"/>
              <a:gd name="connsiteY313" fmla="*/ 563350 h 1848547"/>
              <a:gd name="connsiteX314" fmla="*/ 1101907 w 3025238"/>
              <a:gd name="connsiteY314" fmla="*/ 632804 h 1848547"/>
              <a:gd name="connsiteX315" fmla="*/ 1174719 w 3025238"/>
              <a:gd name="connsiteY315" fmla="*/ 632804 h 1848547"/>
              <a:gd name="connsiteX316" fmla="*/ 1174719 w 3025238"/>
              <a:gd name="connsiteY316" fmla="*/ 563350 h 1848547"/>
              <a:gd name="connsiteX317" fmla="*/ 1321716 w 3025238"/>
              <a:gd name="connsiteY317" fmla="*/ 473519 h 1848547"/>
              <a:gd name="connsiteX318" fmla="*/ 1446045 w 3025238"/>
              <a:gd name="connsiteY318" fmla="*/ 594795 h 1848547"/>
              <a:gd name="connsiteX319" fmla="*/ 1497335 w 3025238"/>
              <a:gd name="connsiteY319" fmla="*/ 594795 h 1848547"/>
              <a:gd name="connsiteX320" fmla="*/ 1373005 w 3025238"/>
              <a:gd name="connsiteY320" fmla="*/ 473519 h 1848547"/>
              <a:gd name="connsiteX321" fmla="*/ 463467 w 3025238"/>
              <a:gd name="connsiteY321" fmla="*/ 473289 h 1848547"/>
              <a:gd name="connsiteX322" fmla="*/ 242514 w 3025238"/>
              <a:gd name="connsiteY322" fmla="*/ 686992 h 1848547"/>
              <a:gd name="connsiteX323" fmla="*/ 293421 w 3025238"/>
              <a:gd name="connsiteY323" fmla="*/ 686992 h 1848547"/>
              <a:gd name="connsiteX324" fmla="*/ 514756 w 3025238"/>
              <a:gd name="connsiteY324" fmla="*/ 473289 h 1848547"/>
              <a:gd name="connsiteX325" fmla="*/ 1067715 w 3025238"/>
              <a:gd name="connsiteY325" fmla="*/ 467412 h 1848547"/>
              <a:gd name="connsiteX326" fmla="*/ 1374302 w 3025238"/>
              <a:gd name="connsiteY326" fmla="*/ 467412 h 1848547"/>
              <a:gd name="connsiteX327" fmla="*/ 1375676 w 3025238"/>
              <a:gd name="connsiteY327" fmla="*/ 467412 h 1848547"/>
              <a:gd name="connsiteX328" fmla="*/ 1506340 w 3025238"/>
              <a:gd name="connsiteY328" fmla="*/ 594795 h 1848547"/>
              <a:gd name="connsiteX329" fmla="*/ 1765838 w 3025238"/>
              <a:gd name="connsiteY329" fmla="*/ 594795 h 1848547"/>
              <a:gd name="connsiteX330" fmla="*/ 1823843 w 3025238"/>
              <a:gd name="connsiteY330" fmla="*/ 649977 h 1848547"/>
              <a:gd name="connsiteX331" fmla="*/ 1911766 w 3025238"/>
              <a:gd name="connsiteY331" fmla="*/ 649977 h 1848547"/>
              <a:gd name="connsiteX332" fmla="*/ 1912225 w 3025238"/>
              <a:gd name="connsiteY332" fmla="*/ 738282 h 1848547"/>
              <a:gd name="connsiteX333" fmla="*/ 1819722 w 3025238"/>
              <a:gd name="connsiteY333" fmla="*/ 738282 h 1848547"/>
              <a:gd name="connsiteX334" fmla="*/ 1819722 w 3025238"/>
              <a:gd name="connsiteY334" fmla="*/ 654327 h 1848547"/>
              <a:gd name="connsiteX335" fmla="*/ 1763624 w 3025238"/>
              <a:gd name="connsiteY335" fmla="*/ 600901 h 1848547"/>
              <a:gd name="connsiteX336" fmla="*/ 1637997 w 3025238"/>
              <a:gd name="connsiteY336" fmla="*/ 600901 h 1848547"/>
              <a:gd name="connsiteX337" fmla="*/ 1504738 w 3025238"/>
              <a:gd name="connsiteY337" fmla="*/ 730650 h 1848547"/>
              <a:gd name="connsiteX338" fmla="*/ 1161286 w 3025238"/>
              <a:gd name="connsiteY338" fmla="*/ 730650 h 1848547"/>
              <a:gd name="connsiteX339" fmla="*/ 1161286 w 3025238"/>
              <a:gd name="connsiteY339" fmla="*/ 749578 h 1848547"/>
              <a:gd name="connsiteX340" fmla="*/ 1115034 w 3025238"/>
              <a:gd name="connsiteY340" fmla="*/ 749578 h 1848547"/>
              <a:gd name="connsiteX341" fmla="*/ 1115034 w 3025238"/>
              <a:gd name="connsiteY341" fmla="*/ 705539 h 1848547"/>
              <a:gd name="connsiteX342" fmla="*/ 1161286 w 3025238"/>
              <a:gd name="connsiteY342" fmla="*/ 705539 h 1848547"/>
              <a:gd name="connsiteX343" fmla="*/ 1161286 w 3025238"/>
              <a:gd name="connsiteY343" fmla="*/ 724468 h 1848547"/>
              <a:gd name="connsiteX344" fmla="*/ 1441314 w 3025238"/>
              <a:gd name="connsiteY344" fmla="*/ 724468 h 1848547"/>
              <a:gd name="connsiteX345" fmla="*/ 1568238 w 3025238"/>
              <a:gd name="connsiteY345" fmla="*/ 600977 h 1848547"/>
              <a:gd name="connsiteX346" fmla="*/ 1184412 w 3025238"/>
              <a:gd name="connsiteY346" fmla="*/ 600977 h 1848547"/>
              <a:gd name="connsiteX347" fmla="*/ 1184412 w 3025238"/>
              <a:gd name="connsiteY347" fmla="*/ 642116 h 1848547"/>
              <a:gd name="connsiteX348" fmla="*/ 1096870 w 3025238"/>
              <a:gd name="connsiteY348" fmla="*/ 642116 h 1848547"/>
              <a:gd name="connsiteX349" fmla="*/ 1005282 w 3025238"/>
              <a:gd name="connsiteY349" fmla="*/ 730650 h 1848547"/>
              <a:gd name="connsiteX350" fmla="*/ 643971 w 3025238"/>
              <a:gd name="connsiteY350" fmla="*/ 730650 h 1848547"/>
              <a:gd name="connsiteX351" fmla="*/ 643971 w 3025238"/>
              <a:gd name="connsiteY351" fmla="*/ 739121 h 1848547"/>
              <a:gd name="connsiteX352" fmla="*/ 623669 w 3025238"/>
              <a:gd name="connsiteY352" fmla="*/ 739121 h 1848547"/>
              <a:gd name="connsiteX353" fmla="*/ 539714 w 3025238"/>
              <a:gd name="connsiteY353" fmla="*/ 820558 h 1848547"/>
              <a:gd name="connsiteX354" fmla="*/ 462857 w 3025238"/>
              <a:gd name="connsiteY354" fmla="*/ 820558 h 1848547"/>
              <a:gd name="connsiteX355" fmla="*/ 286552 w 3025238"/>
              <a:gd name="connsiteY355" fmla="*/ 989688 h 1848547"/>
              <a:gd name="connsiteX356" fmla="*/ 79183 w 3025238"/>
              <a:gd name="connsiteY356" fmla="*/ 989688 h 1848547"/>
              <a:gd name="connsiteX357" fmla="*/ 79183 w 3025238"/>
              <a:gd name="connsiteY357" fmla="*/ 983583 h 1848547"/>
              <a:gd name="connsiteX358" fmla="*/ 229767 w 3025238"/>
              <a:gd name="connsiteY358" fmla="*/ 983583 h 1848547"/>
              <a:gd name="connsiteX359" fmla="*/ 399738 w 3025238"/>
              <a:gd name="connsiteY359" fmla="*/ 820558 h 1848547"/>
              <a:gd name="connsiteX360" fmla="*/ 90631 w 3025238"/>
              <a:gd name="connsiteY360" fmla="*/ 820558 h 1848547"/>
              <a:gd name="connsiteX361" fmla="*/ 90631 w 3025238"/>
              <a:gd name="connsiteY361" fmla="*/ 861543 h 1848547"/>
              <a:gd name="connsiteX362" fmla="*/ 0 w 3025238"/>
              <a:gd name="connsiteY362" fmla="*/ 861543 h 1848547"/>
              <a:gd name="connsiteX363" fmla="*/ 0 w 3025238"/>
              <a:gd name="connsiteY363" fmla="*/ 773390 h 1848547"/>
              <a:gd name="connsiteX364" fmla="*/ 90631 w 3025238"/>
              <a:gd name="connsiteY364" fmla="*/ 773390 h 1848547"/>
              <a:gd name="connsiteX365" fmla="*/ 90631 w 3025238"/>
              <a:gd name="connsiteY365" fmla="*/ 814452 h 1848547"/>
              <a:gd name="connsiteX366" fmla="*/ 537119 w 3025238"/>
              <a:gd name="connsiteY366" fmla="*/ 814452 h 1848547"/>
              <a:gd name="connsiteX367" fmla="*/ 619853 w 3025238"/>
              <a:gd name="connsiteY367" fmla="*/ 735229 h 1848547"/>
              <a:gd name="connsiteX368" fmla="*/ 619853 w 3025238"/>
              <a:gd name="connsiteY368" fmla="*/ 715919 h 1848547"/>
              <a:gd name="connsiteX369" fmla="*/ 639392 w 3025238"/>
              <a:gd name="connsiteY369" fmla="*/ 715919 h 1848547"/>
              <a:gd name="connsiteX370" fmla="*/ 764712 w 3025238"/>
              <a:gd name="connsiteY370" fmla="*/ 594795 h 1848547"/>
              <a:gd name="connsiteX371" fmla="*/ 933538 w 3025238"/>
              <a:gd name="connsiteY371" fmla="*/ 594795 h 1848547"/>
              <a:gd name="connsiteX372" fmla="*/ 933538 w 3025238"/>
              <a:gd name="connsiteY372" fmla="*/ 575867 h 1848547"/>
              <a:gd name="connsiteX373" fmla="*/ 979790 w 3025238"/>
              <a:gd name="connsiteY373" fmla="*/ 575867 h 1848547"/>
              <a:gd name="connsiteX374" fmla="*/ 979790 w 3025238"/>
              <a:gd name="connsiteY374" fmla="*/ 619905 h 1848547"/>
              <a:gd name="connsiteX375" fmla="*/ 933081 w 3025238"/>
              <a:gd name="connsiteY375" fmla="*/ 619905 h 1848547"/>
              <a:gd name="connsiteX376" fmla="*/ 933081 w 3025238"/>
              <a:gd name="connsiteY376" fmla="*/ 600977 h 1848547"/>
              <a:gd name="connsiteX377" fmla="*/ 767003 w 3025238"/>
              <a:gd name="connsiteY377" fmla="*/ 600977 h 1848547"/>
              <a:gd name="connsiteX378" fmla="*/ 643818 w 3025238"/>
              <a:gd name="connsiteY378" fmla="*/ 719965 h 1848547"/>
              <a:gd name="connsiteX379" fmla="*/ 643818 w 3025238"/>
              <a:gd name="connsiteY379" fmla="*/ 724239 h 1848547"/>
              <a:gd name="connsiteX380" fmla="*/ 1002535 w 3025238"/>
              <a:gd name="connsiteY380" fmla="*/ 724239 h 1848547"/>
              <a:gd name="connsiteX381" fmla="*/ 1091833 w 3025238"/>
              <a:gd name="connsiteY381" fmla="*/ 637994 h 1848547"/>
              <a:gd name="connsiteX382" fmla="*/ 1091833 w 3025238"/>
              <a:gd name="connsiteY382" fmla="*/ 554039 h 1848547"/>
              <a:gd name="connsiteX383" fmla="*/ 1184336 w 3025238"/>
              <a:gd name="connsiteY383" fmla="*/ 554039 h 1848547"/>
              <a:gd name="connsiteX384" fmla="*/ 1184336 w 3025238"/>
              <a:gd name="connsiteY384" fmla="*/ 594872 h 1848547"/>
              <a:gd name="connsiteX385" fmla="*/ 1436963 w 3025238"/>
              <a:gd name="connsiteY385" fmla="*/ 594872 h 1848547"/>
              <a:gd name="connsiteX386" fmla="*/ 1312557 w 3025238"/>
              <a:gd name="connsiteY386" fmla="*/ 473594 h 1848547"/>
              <a:gd name="connsiteX387" fmla="*/ 1067715 w 3025238"/>
              <a:gd name="connsiteY387" fmla="*/ 473594 h 1848547"/>
              <a:gd name="connsiteX388" fmla="*/ 1021283 w 3025238"/>
              <a:gd name="connsiteY388" fmla="*/ 456161 h 1848547"/>
              <a:gd name="connsiteX389" fmla="*/ 1051812 w 3025238"/>
              <a:gd name="connsiteY389" fmla="*/ 456161 h 1848547"/>
              <a:gd name="connsiteX390" fmla="*/ 1051812 w 3025238"/>
              <a:gd name="connsiteY390" fmla="*/ 485240 h 1848547"/>
              <a:gd name="connsiteX391" fmla="*/ 1021283 w 3025238"/>
              <a:gd name="connsiteY391" fmla="*/ 485240 h 1848547"/>
              <a:gd name="connsiteX392" fmla="*/ 800177 w 3025238"/>
              <a:gd name="connsiteY392" fmla="*/ 448758 h 1848547"/>
              <a:gd name="connsiteX393" fmla="*/ 846505 w 3025238"/>
              <a:gd name="connsiteY393" fmla="*/ 448758 h 1848547"/>
              <a:gd name="connsiteX394" fmla="*/ 846505 w 3025238"/>
              <a:gd name="connsiteY394" fmla="*/ 467686 h 1848547"/>
              <a:gd name="connsiteX395" fmla="*/ 1008690 w 3025238"/>
              <a:gd name="connsiteY395" fmla="*/ 467686 h 1848547"/>
              <a:gd name="connsiteX396" fmla="*/ 1008690 w 3025238"/>
              <a:gd name="connsiteY396" fmla="*/ 473868 h 1848547"/>
              <a:gd name="connsiteX397" fmla="*/ 846505 w 3025238"/>
              <a:gd name="connsiteY397" fmla="*/ 473792 h 1848547"/>
              <a:gd name="connsiteX398" fmla="*/ 846505 w 3025238"/>
              <a:gd name="connsiteY398" fmla="*/ 492796 h 1848547"/>
              <a:gd name="connsiteX399" fmla="*/ 800177 w 3025238"/>
              <a:gd name="connsiteY399" fmla="*/ 492796 h 1848547"/>
              <a:gd name="connsiteX400" fmla="*/ 711059 w 3025238"/>
              <a:gd name="connsiteY400" fmla="*/ 448484 h 1848547"/>
              <a:gd name="connsiteX401" fmla="*/ 757310 w 3025238"/>
              <a:gd name="connsiteY401" fmla="*/ 448484 h 1848547"/>
              <a:gd name="connsiteX402" fmla="*/ 757310 w 3025238"/>
              <a:gd name="connsiteY402" fmla="*/ 492523 h 1848547"/>
              <a:gd name="connsiteX403" fmla="*/ 715944 w 3025238"/>
              <a:gd name="connsiteY403" fmla="*/ 492523 h 1848547"/>
              <a:gd name="connsiteX404" fmla="*/ 521854 w 3025238"/>
              <a:gd name="connsiteY404" fmla="*/ 680124 h 1848547"/>
              <a:gd name="connsiteX405" fmla="*/ 521854 w 3025238"/>
              <a:gd name="connsiteY405" fmla="*/ 704699 h 1848547"/>
              <a:gd name="connsiteX406" fmla="*/ 491325 w 3025238"/>
              <a:gd name="connsiteY406" fmla="*/ 704699 h 1848547"/>
              <a:gd name="connsiteX407" fmla="*/ 491325 w 3025238"/>
              <a:gd name="connsiteY407" fmla="*/ 675544 h 1848547"/>
              <a:gd name="connsiteX408" fmla="*/ 517656 w 3025238"/>
              <a:gd name="connsiteY408" fmla="*/ 675544 h 1848547"/>
              <a:gd name="connsiteX409" fmla="*/ 711286 w 3025238"/>
              <a:gd name="connsiteY409" fmla="*/ 488401 h 1848547"/>
              <a:gd name="connsiteX410" fmla="*/ 711286 w 3025238"/>
              <a:gd name="connsiteY410" fmla="*/ 473518 h 1848547"/>
              <a:gd name="connsiteX411" fmla="*/ 523915 w 3025238"/>
              <a:gd name="connsiteY411" fmla="*/ 473518 h 1848547"/>
              <a:gd name="connsiteX412" fmla="*/ 296626 w 3025238"/>
              <a:gd name="connsiteY412" fmla="*/ 693175 h 1848547"/>
              <a:gd name="connsiteX413" fmla="*/ 90555 w 3025238"/>
              <a:gd name="connsiteY413" fmla="*/ 693175 h 1848547"/>
              <a:gd name="connsiteX414" fmla="*/ 90555 w 3025238"/>
              <a:gd name="connsiteY414" fmla="*/ 734160 h 1848547"/>
              <a:gd name="connsiteX415" fmla="*/ 0 w 3025238"/>
              <a:gd name="connsiteY415" fmla="*/ 734235 h 1848547"/>
              <a:gd name="connsiteX416" fmla="*/ 0 w 3025238"/>
              <a:gd name="connsiteY416" fmla="*/ 646084 h 1848547"/>
              <a:gd name="connsiteX417" fmla="*/ 90631 w 3025238"/>
              <a:gd name="connsiteY417" fmla="*/ 646084 h 1848547"/>
              <a:gd name="connsiteX418" fmla="*/ 90631 w 3025238"/>
              <a:gd name="connsiteY418" fmla="*/ 687069 h 1848547"/>
              <a:gd name="connsiteX419" fmla="*/ 233507 w 3025238"/>
              <a:gd name="connsiteY419" fmla="*/ 687069 h 1848547"/>
              <a:gd name="connsiteX420" fmla="*/ 460796 w 3025238"/>
              <a:gd name="connsiteY420" fmla="*/ 467412 h 1848547"/>
              <a:gd name="connsiteX421" fmla="*/ 711059 w 3025238"/>
              <a:gd name="connsiteY421" fmla="*/ 467412 h 1848547"/>
              <a:gd name="connsiteX422" fmla="*/ 248239 w 3025238"/>
              <a:gd name="connsiteY422" fmla="*/ 252259 h 1848547"/>
              <a:gd name="connsiteX423" fmla="*/ 278767 w 3025238"/>
              <a:gd name="connsiteY423" fmla="*/ 252259 h 1848547"/>
              <a:gd name="connsiteX424" fmla="*/ 278767 w 3025238"/>
              <a:gd name="connsiteY424" fmla="*/ 281338 h 1848547"/>
              <a:gd name="connsiteX425" fmla="*/ 252817 w 3025238"/>
              <a:gd name="connsiteY425" fmla="*/ 281338 h 1848547"/>
              <a:gd name="connsiteX426" fmla="*/ 147874 w 3025238"/>
              <a:gd name="connsiteY426" fmla="*/ 382771 h 1848547"/>
              <a:gd name="connsiteX427" fmla="*/ 0 w 3025238"/>
              <a:gd name="connsiteY427" fmla="*/ 382771 h 1848547"/>
              <a:gd name="connsiteX428" fmla="*/ 0 w 3025238"/>
              <a:gd name="connsiteY428" fmla="*/ 376512 h 1848547"/>
              <a:gd name="connsiteX429" fmla="*/ 145202 w 3025238"/>
              <a:gd name="connsiteY429" fmla="*/ 376512 h 1848547"/>
              <a:gd name="connsiteX430" fmla="*/ 248239 w 3025238"/>
              <a:gd name="connsiteY430" fmla="*/ 277292 h 1848547"/>
              <a:gd name="connsiteX431" fmla="*/ 657633 w 3025238"/>
              <a:gd name="connsiteY431" fmla="*/ 218754 h 1848547"/>
              <a:gd name="connsiteX432" fmla="*/ 764485 w 3025238"/>
              <a:gd name="connsiteY432" fmla="*/ 322399 h 1848547"/>
              <a:gd name="connsiteX433" fmla="*/ 811423 w 3025238"/>
              <a:gd name="connsiteY433" fmla="*/ 322399 h 1848547"/>
              <a:gd name="connsiteX434" fmla="*/ 704571 w 3025238"/>
              <a:gd name="connsiteY434" fmla="*/ 218754 h 1848547"/>
              <a:gd name="connsiteX435" fmla="*/ 1127552 w 3025238"/>
              <a:gd name="connsiteY435" fmla="*/ 144033 h 1848547"/>
              <a:gd name="connsiteX436" fmla="*/ 1312481 w 3025238"/>
              <a:gd name="connsiteY436" fmla="*/ 322781 h 1848547"/>
              <a:gd name="connsiteX437" fmla="*/ 1370258 w 3025238"/>
              <a:gd name="connsiteY437" fmla="*/ 322781 h 1848547"/>
              <a:gd name="connsiteX438" fmla="*/ 1185404 w 3025238"/>
              <a:gd name="connsiteY438" fmla="*/ 144033 h 1848547"/>
              <a:gd name="connsiteX439" fmla="*/ 1533256 w 3025238"/>
              <a:gd name="connsiteY439" fmla="*/ 126982 h 1848547"/>
              <a:gd name="connsiteX440" fmla="*/ 1563785 w 3025238"/>
              <a:gd name="connsiteY440" fmla="*/ 126982 h 1848547"/>
              <a:gd name="connsiteX441" fmla="*/ 1563785 w 3025238"/>
              <a:gd name="connsiteY441" fmla="*/ 156061 h 1848547"/>
              <a:gd name="connsiteX442" fmla="*/ 1533256 w 3025238"/>
              <a:gd name="connsiteY442" fmla="*/ 156061 h 1848547"/>
              <a:gd name="connsiteX443" fmla="*/ 1511149 w 3025238"/>
              <a:gd name="connsiteY443" fmla="*/ 106406 h 1848547"/>
              <a:gd name="connsiteX444" fmla="*/ 1511149 w 3025238"/>
              <a:gd name="connsiteY444" fmla="*/ 175860 h 1848547"/>
              <a:gd name="connsiteX445" fmla="*/ 1584113 w 3025238"/>
              <a:gd name="connsiteY445" fmla="*/ 175860 h 1848547"/>
              <a:gd name="connsiteX446" fmla="*/ 1584113 w 3025238"/>
              <a:gd name="connsiteY446" fmla="*/ 106406 h 1848547"/>
              <a:gd name="connsiteX447" fmla="*/ 249509 w 3025238"/>
              <a:gd name="connsiteY447" fmla="*/ 91644 h 1848547"/>
              <a:gd name="connsiteX448" fmla="*/ 280037 w 3025238"/>
              <a:gd name="connsiteY448" fmla="*/ 91644 h 1848547"/>
              <a:gd name="connsiteX449" fmla="*/ 280037 w 3025238"/>
              <a:gd name="connsiteY449" fmla="*/ 120723 h 1848547"/>
              <a:gd name="connsiteX450" fmla="*/ 249509 w 3025238"/>
              <a:gd name="connsiteY450" fmla="*/ 120723 h 1848547"/>
              <a:gd name="connsiteX451" fmla="*/ 227325 w 3025238"/>
              <a:gd name="connsiteY451" fmla="*/ 71221 h 1848547"/>
              <a:gd name="connsiteX452" fmla="*/ 227325 w 3025238"/>
              <a:gd name="connsiteY452" fmla="*/ 140904 h 1848547"/>
              <a:gd name="connsiteX453" fmla="*/ 300290 w 3025238"/>
              <a:gd name="connsiteY453" fmla="*/ 140904 h 1848547"/>
              <a:gd name="connsiteX454" fmla="*/ 300519 w 3025238"/>
              <a:gd name="connsiteY454" fmla="*/ 71221 h 1848547"/>
              <a:gd name="connsiteX455" fmla="*/ 836686 w 3025238"/>
              <a:gd name="connsiteY455" fmla="*/ 44662 h 1848547"/>
              <a:gd name="connsiteX456" fmla="*/ 924075 w 3025238"/>
              <a:gd name="connsiteY456" fmla="*/ 128617 h 1848547"/>
              <a:gd name="connsiteX457" fmla="*/ 943920 w 3025238"/>
              <a:gd name="connsiteY457" fmla="*/ 128617 h 1848547"/>
              <a:gd name="connsiteX458" fmla="*/ 943920 w 3025238"/>
              <a:gd name="connsiteY458" fmla="*/ 137241 h 1848547"/>
              <a:gd name="connsiteX459" fmla="*/ 1362854 w 3025238"/>
              <a:gd name="connsiteY459" fmla="*/ 138004 h 1848547"/>
              <a:gd name="connsiteX460" fmla="*/ 1362854 w 3025238"/>
              <a:gd name="connsiteY460" fmla="*/ 97095 h 1848547"/>
              <a:gd name="connsiteX461" fmla="*/ 1455433 w 3025238"/>
              <a:gd name="connsiteY461" fmla="*/ 97095 h 1848547"/>
              <a:gd name="connsiteX462" fmla="*/ 1455433 w 3025238"/>
              <a:gd name="connsiteY462" fmla="*/ 185019 h 1848547"/>
              <a:gd name="connsiteX463" fmla="*/ 1362854 w 3025238"/>
              <a:gd name="connsiteY463" fmla="*/ 185019 h 1848547"/>
              <a:gd name="connsiteX464" fmla="*/ 1362854 w 3025238"/>
              <a:gd name="connsiteY464" fmla="*/ 143957 h 1848547"/>
              <a:gd name="connsiteX465" fmla="*/ 1194487 w 3025238"/>
              <a:gd name="connsiteY465" fmla="*/ 143957 h 1848547"/>
              <a:gd name="connsiteX466" fmla="*/ 1379263 w 3025238"/>
              <a:gd name="connsiteY466" fmla="*/ 322628 h 1848547"/>
              <a:gd name="connsiteX467" fmla="*/ 1403763 w 3025238"/>
              <a:gd name="connsiteY467" fmla="*/ 322628 h 1848547"/>
              <a:gd name="connsiteX468" fmla="*/ 1403763 w 3025238"/>
              <a:gd name="connsiteY468" fmla="*/ 281643 h 1848547"/>
              <a:gd name="connsiteX469" fmla="*/ 1496343 w 3025238"/>
              <a:gd name="connsiteY469" fmla="*/ 281643 h 1848547"/>
              <a:gd name="connsiteX470" fmla="*/ 1496343 w 3025238"/>
              <a:gd name="connsiteY470" fmla="*/ 323086 h 1848547"/>
              <a:gd name="connsiteX471" fmla="*/ 1759579 w 3025238"/>
              <a:gd name="connsiteY471" fmla="*/ 323086 h 1848547"/>
              <a:gd name="connsiteX472" fmla="*/ 1759579 w 3025238"/>
              <a:gd name="connsiteY472" fmla="*/ 281948 h 1848547"/>
              <a:gd name="connsiteX473" fmla="*/ 1852464 w 3025238"/>
              <a:gd name="connsiteY473" fmla="*/ 281948 h 1848547"/>
              <a:gd name="connsiteX474" fmla="*/ 1852464 w 3025238"/>
              <a:gd name="connsiteY474" fmla="*/ 370101 h 1848547"/>
              <a:gd name="connsiteX475" fmla="*/ 1759961 w 3025238"/>
              <a:gd name="connsiteY475" fmla="*/ 370101 h 1848547"/>
              <a:gd name="connsiteX476" fmla="*/ 1759961 w 3025238"/>
              <a:gd name="connsiteY476" fmla="*/ 329116 h 1848547"/>
              <a:gd name="connsiteX477" fmla="*/ 1496724 w 3025238"/>
              <a:gd name="connsiteY477" fmla="*/ 329116 h 1848547"/>
              <a:gd name="connsiteX478" fmla="*/ 1496724 w 3025238"/>
              <a:gd name="connsiteY478" fmla="*/ 369567 h 1848547"/>
              <a:gd name="connsiteX479" fmla="*/ 1404144 w 3025238"/>
              <a:gd name="connsiteY479" fmla="*/ 369567 h 1848547"/>
              <a:gd name="connsiteX480" fmla="*/ 1404144 w 3025238"/>
              <a:gd name="connsiteY480" fmla="*/ 329116 h 1848547"/>
              <a:gd name="connsiteX481" fmla="*/ 1310649 w 3025238"/>
              <a:gd name="connsiteY481" fmla="*/ 329116 h 1848547"/>
              <a:gd name="connsiteX482" fmla="*/ 1310191 w 3025238"/>
              <a:gd name="connsiteY482" fmla="*/ 328581 h 1848547"/>
              <a:gd name="connsiteX483" fmla="*/ 979791 w 3025238"/>
              <a:gd name="connsiteY483" fmla="*/ 328581 h 1848547"/>
              <a:gd name="connsiteX484" fmla="*/ 979791 w 3025238"/>
              <a:gd name="connsiteY484" fmla="*/ 347509 h 1848547"/>
              <a:gd name="connsiteX485" fmla="*/ 933157 w 3025238"/>
              <a:gd name="connsiteY485" fmla="*/ 347509 h 1848547"/>
              <a:gd name="connsiteX486" fmla="*/ 933157 w 3025238"/>
              <a:gd name="connsiteY486" fmla="*/ 328581 h 1848547"/>
              <a:gd name="connsiteX487" fmla="*/ 463467 w 3025238"/>
              <a:gd name="connsiteY487" fmla="*/ 328581 h 1848547"/>
              <a:gd name="connsiteX488" fmla="*/ 363715 w 3025238"/>
              <a:gd name="connsiteY488" fmla="*/ 424901 h 1848547"/>
              <a:gd name="connsiteX489" fmla="*/ 363715 w 3025238"/>
              <a:gd name="connsiteY489" fmla="*/ 447798 h 1848547"/>
              <a:gd name="connsiteX490" fmla="*/ 339749 w 3025238"/>
              <a:gd name="connsiteY490" fmla="*/ 447798 h 1848547"/>
              <a:gd name="connsiteX491" fmla="*/ 236178 w 3025238"/>
              <a:gd name="connsiteY491" fmla="*/ 547933 h 1848547"/>
              <a:gd name="connsiteX492" fmla="*/ 19804 w 3025238"/>
              <a:gd name="connsiteY492" fmla="*/ 547933 h 1848547"/>
              <a:gd name="connsiteX493" fmla="*/ 19804 w 3025238"/>
              <a:gd name="connsiteY493" fmla="*/ 541751 h 1848547"/>
              <a:gd name="connsiteX494" fmla="*/ 233507 w 3025238"/>
              <a:gd name="connsiteY494" fmla="*/ 541751 h 1848547"/>
              <a:gd name="connsiteX495" fmla="*/ 333261 w 3025238"/>
              <a:gd name="connsiteY495" fmla="*/ 445355 h 1848547"/>
              <a:gd name="connsiteX496" fmla="*/ 333261 w 3025238"/>
              <a:gd name="connsiteY496" fmla="*/ 418719 h 1848547"/>
              <a:gd name="connsiteX497" fmla="*/ 360814 w 3025238"/>
              <a:gd name="connsiteY497" fmla="*/ 418719 h 1848547"/>
              <a:gd name="connsiteX498" fmla="*/ 460797 w 3025238"/>
              <a:gd name="connsiteY498" fmla="*/ 322094 h 1848547"/>
              <a:gd name="connsiteX499" fmla="*/ 755249 w 3025238"/>
              <a:gd name="connsiteY499" fmla="*/ 322094 h 1848547"/>
              <a:gd name="connsiteX500" fmla="*/ 648398 w 3025238"/>
              <a:gd name="connsiteY500" fmla="*/ 218447 h 1848547"/>
              <a:gd name="connsiteX501" fmla="*/ 407371 w 3025238"/>
              <a:gd name="connsiteY501" fmla="*/ 218447 h 1848547"/>
              <a:gd name="connsiteX502" fmla="*/ 407371 w 3025238"/>
              <a:gd name="connsiteY502" fmla="*/ 237452 h 1848547"/>
              <a:gd name="connsiteX503" fmla="*/ 361119 w 3025238"/>
              <a:gd name="connsiteY503" fmla="*/ 237452 h 1848547"/>
              <a:gd name="connsiteX504" fmla="*/ 361119 w 3025238"/>
              <a:gd name="connsiteY504" fmla="*/ 193338 h 1848547"/>
              <a:gd name="connsiteX505" fmla="*/ 407371 w 3025238"/>
              <a:gd name="connsiteY505" fmla="*/ 193338 h 1848547"/>
              <a:gd name="connsiteX506" fmla="*/ 407371 w 3025238"/>
              <a:gd name="connsiteY506" fmla="*/ 212572 h 1848547"/>
              <a:gd name="connsiteX507" fmla="*/ 706861 w 3025238"/>
              <a:gd name="connsiteY507" fmla="*/ 212572 h 1848547"/>
              <a:gd name="connsiteX508" fmla="*/ 820429 w 3025238"/>
              <a:gd name="connsiteY508" fmla="*/ 322323 h 1848547"/>
              <a:gd name="connsiteX509" fmla="*/ 933081 w 3025238"/>
              <a:gd name="connsiteY509" fmla="*/ 322323 h 1848547"/>
              <a:gd name="connsiteX510" fmla="*/ 933081 w 3025238"/>
              <a:gd name="connsiteY510" fmla="*/ 307821 h 1848547"/>
              <a:gd name="connsiteX511" fmla="*/ 727010 w 3025238"/>
              <a:gd name="connsiteY511" fmla="*/ 108849 h 1848547"/>
              <a:gd name="connsiteX512" fmla="*/ 309830 w 3025238"/>
              <a:gd name="connsiteY512" fmla="*/ 108849 h 1848547"/>
              <a:gd name="connsiteX513" fmla="*/ 309830 w 3025238"/>
              <a:gd name="connsiteY513" fmla="*/ 149834 h 1848547"/>
              <a:gd name="connsiteX514" fmla="*/ 221907 w 3025238"/>
              <a:gd name="connsiteY514" fmla="*/ 149834 h 1848547"/>
              <a:gd name="connsiteX515" fmla="*/ 111467 w 3025238"/>
              <a:gd name="connsiteY515" fmla="*/ 256686 h 1848547"/>
              <a:gd name="connsiteX516" fmla="*/ 0 w 3025238"/>
              <a:gd name="connsiteY516" fmla="*/ 256686 h 1848547"/>
              <a:gd name="connsiteX517" fmla="*/ 0 w 3025238"/>
              <a:gd name="connsiteY517" fmla="*/ 250580 h 1848547"/>
              <a:gd name="connsiteX518" fmla="*/ 108949 w 3025238"/>
              <a:gd name="connsiteY518" fmla="*/ 250580 h 1848547"/>
              <a:gd name="connsiteX519" fmla="*/ 217480 w 3025238"/>
              <a:gd name="connsiteY519" fmla="*/ 145560 h 1848547"/>
              <a:gd name="connsiteX520" fmla="*/ 217480 w 3025238"/>
              <a:gd name="connsiteY520" fmla="*/ 108925 h 1848547"/>
              <a:gd name="connsiteX521" fmla="*/ 20416 w 3025238"/>
              <a:gd name="connsiteY521" fmla="*/ 108925 h 1848547"/>
              <a:gd name="connsiteX522" fmla="*/ 20416 w 3025238"/>
              <a:gd name="connsiteY522" fmla="*/ 127929 h 1848547"/>
              <a:gd name="connsiteX523" fmla="*/ 0 w 3025238"/>
              <a:gd name="connsiteY523" fmla="*/ 127929 h 1848547"/>
              <a:gd name="connsiteX524" fmla="*/ 0 w 3025238"/>
              <a:gd name="connsiteY524" fmla="*/ 83433 h 1848547"/>
              <a:gd name="connsiteX525" fmla="*/ 21025 w 3025238"/>
              <a:gd name="connsiteY525" fmla="*/ 83433 h 1848547"/>
              <a:gd name="connsiteX526" fmla="*/ 21025 w 3025238"/>
              <a:gd name="connsiteY526" fmla="*/ 102362 h 1848547"/>
              <a:gd name="connsiteX527" fmla="*/ 218090 w 3025238"/>
              <a:gd name="connsiteY527" fmla="*/ 102362 h 1848547"/>
              <a:gd name="connsiteX528" fmla="*/ 218090 w 3025238"/>
              <a:gd name="connsiteY528" fmla="*/ 61452 h 1848547"/>
              <a:gd name="connsiteX529" fmla="*/ 310593 w 3025238"/>
              <a:gd name="connsiteY529" fmla="*/ 61452 h 1848547"/>
              <a:gd name="connsiteX530" fmla="*/ 310593 w 3025238"/>
              <a:gd name="connsiteY530" fmla="*/ 102438 h 1848547"/>
              <a:gd name="connsiteX531" fmla="*/ 730368 w 3025238"/>
              <a:gd name="connsiteY531" fmla="*/ 102438 h 1848547"/>
              <a:gd name="connsiteX532" fmla="*/ 937966 w 3025238"/>
              <a:gd name="connsiteY532" fmla="*/ 303090 h 1848547"/>
              <a:gd name="connsiteX533" fmla="*/ 979791 w 3025238"/>
              <a:gd name="connsiteY533" fmla="*/ 303090 h 1848547"/>
              <a:gd name="connsiteX534" fmla="*/ 979791 w 3025238"/>
              <a:gd name="connsiteY534" fmla="*/ 322094 h 1848547"/>
              <a:gd name="connsiteX535" fmla="*/ 1303399 w 3025238"/>
              <a:gd name="connsiteY535" fmla="*/ 322094 h 1848547"/>
              <a:gd name="connsiteX536" fmla="*/ 1118469 w 3025238"/>
              <a:gd name="connsiteY536" fmla="*/ 143270 h 1848547"/>
              <a:gd name="connsiteX537" fmla="*/ 943920 w 3025238"/>
              <a:gd name="connsiteY537" fmla="*/ 143270 h 1848547"/>
              <a:gd name="connsiteX538" fmla="*/ 943920 w 3025238"/>
              <a:gd name="connsiteY538" fmla="*/ 151818 h 1848547"/>
              <a:gd name="connsiteX539" fmla="*/ 919496 w 3025238"/>
              <a:gd name="connsiteY539" fmla="*/ 151818 h 1848547"/>
              <a:gd name="connsiteX540" fmla="*/ 919496 w 3025238"/>
              <a:gd name="connsiteY540" fmla="*/ 132891 h 1848547"/>
              <a:gd name="connsiteX541" fmla="*/ 832107 w 3025238"/>
              <a:gd name="connsiteY541" fmla="*/ 48936 h 1848547"/>
              <a:gd name="connsiteX542" fmla="*/ 2319674 w 3025238"/>
              <a:gd name="connsiteY542" fmla="*/ 0 h 1848547"/>
              <a:gd name="connsiteX543" fmla="*/ 2328614 w 3025238"/>
              <a:gd name="connsiteY543" fmla="*/ 0 h 1848547"/>
              <a:gd name="connsiteX544" fmla="*/ 2185688 w 3025238"/>
              <a:gd name="connsiteY544" fmla="*/ 138080 h 1848547"/>
              <a:gd name="connsiteX545" fmla="*/ 2254379 w 3025238"/>
              <a:gd name="connsiteY545" fmla="*/ 138080 h 1848547"/>
              <a:gd name="connsiteX546" fmla="*/ 2397611 w 3025238"/>
              <a:gd name="connsiteY546" fmla="*/ 0 h 1848547"/>
              <a:gd name="connsiteX547" fmla="*/ 2405977 w 3025238"/>
              <a:gd name="connsiteY547" fmla="*/ 0 h 1848547"/>
              <a:gd name="connsiteX548" fmla="*/ 2258271 w 3025238"/>
              <a:gd name="connsiteY548" fmla="*/ 142965 h 1848547"/>
              <a:gd name="connsiteX549" fmla="*/ 2257355 w 3025238"/>
              <a:gd name="connsiteY549" fmla="*/ 143881 h 1848547"/>
              <a:gd name="connsiteX550" fmla="*/ 1593883 w 3025238"/>
              <a:gd name="connsiteY550" fmla="*/ 143881 h 1848547"/>
              <a:gd name="connsiteX551" fmla="*/ 1593883 w 3025238"/>
              <a:gd name="connsiteY551" fmla="*/ 184866 h 1848547"/>
              <a:gd name="connsiteX552" fmla="*/ 1501380 w 3025238"/>
              <a:gd name="connsiteY552" fmla="*/ 184866 h 1848547"/>
              <a:gd name="connsiteX553" fmla="*/ 1501380 w 3025238"/>
              <a:gd name="connsiteY553" fmla="*/ 96790 h 1848547"/>
              <a:gd name="connsiteX554" fmla="*/ 1593883 w 3025238"/>
              <a:gd name="connsiteY554" fmla="*/ 96790 h 1848547"/>
              <a:gd name="connsiteX555" fmla="*/ 1593883 w 3025238"/>
              <a:gd name="connsiteY555" fmla="*/ 137775 h 1848547"/>
              <a:gd name="connsiteX556" fmla="*/ 2177064 w 3025238"/>
              <a:gd name="connsiteY556" fmla="*/ 137775 h 1848547"/>
              <a:gd name="connsiteX557" fmla="*/ 1083332 w 3025238"/>
              <a:gd name="connsiteY557" fmla="*/ 0 h 1848547"/>
              <a:gd name="connsiteX558" fmla="*/ 1092340 w 3025238"/>
              <a:gd name="connsiteY558" fmla="*/ 0 h 1848547"/>
              <a:gd name="connsiteX559" fmla="*/ 1062269 w 3025238"/>
              <a:gd name="connsiteY559" fmla="*/ 29060 h 1848547"/>
              <a:gd name="connsiteX560" fmla="*/ 825135 w 3025238"/>
              <a:gd name="connsiteY560" fmla="*/ 29060 h 1848547"/>
              <a:gd name="connsiteX561" fmla="*/ 825135 w 3025238"/>
              <a:gd name="connsiteY561" fmla="*/ 37608 h 1848547"/>
              <a:gd name="connsiteX562" fmla="*/ 800711 w 3025238"/>
              <a:gd name="connsiteY562" fmla="*/ 37608 h 1848547"/>
              <a:gd name="connsiteX563" fmla="*/ 800711 w 3025238"/>
              <a:gd name="connsiteY563" fmla="*/ 14330 h 1848547"/>
              <a:gd name="connsiteX564" fmla="*/ 825135 w 3025238"/>
              <a:gd name="connsiteY564" fmla="*/ 14330 h 1848547"/>
              <a:gd name="connsiteX565" fmla="*/ 825135 w 3025238"/>
              <a:gd name="connsiteY565" fmla="*/ 22954 h 1848547"/>
              <a:gd name="connsiteX566" fmla="*/ 1059598 w 3025238"/>
              <a:gd name="connsiteY566" fmla="*/ 22954 h 1848547"/>
              <a:gd name="connsiteX567" fmla="*/ 780749 w 3025238"/>
              <a:gd name="connsiteY567" fmla="*/ 0 h 1848547"/>
              <a:gd name="connsiteX568" fmla="*/ 789881 w 3025238"/>
              <a:gd name="connsiteY568" fmla="*/ 0 h 1848547"/>
              <a:gd name="connsiteX569" fmla="*/ 790052 w 3025238"/>
              <a:gd name="connsiteY569" fmla="*/ 165 h 1848547"/>
              <a:gd name="connsiteX570" fmla="*/ 785473 w 3025238"/>
              <a:gd name="connsiteY570" fmla="*/ 4516 h 1848547"/>
            </a:gdLst>
            <a:rect l="l" t="t" r="r" b="b"/>
            <a:pathLst>
              <a:path w="3025238" h="1848547">
                <a:moveTo>
                  <a:pt x="362416" y="1622175"/>
                </a:moveTo>
                <a:lnTo>
                  <a:pt x="548109" y="1801456"/>
                </a:lnTo>
                <a:lnTo>
                  <a:pt x="605809" y="1801456"/>
                </a:lnTo>
                <a:lnTo>
                  <a:pt x="420268" y="1622175"/>
                </a:lnTo>
                <a:close/>
                <a:moveTo>
                  <a:pt x="768121" y="1605428"/>
                </a:moveTo>
                <a:lnTo>
                  <a:pt x="798650" y="1605428"/>
                </a:lnTo>
                <a:lnTo>
                  <a:pt x="798650" y="1634507"/>
                </a:lnTo>
                <a:lnTo>
                  <a:pt x="768121" y="1634507"/>
                </a:lnTo>
                <a:close/>
                <a:moveTo>
                  <a:pt x="746015" y="1584852"/>
                </a:moveTo>
                <a:lnTo>
                  <a:pt x="746015" y="1654306"/>
                </a:lnTo>
                <a:lnTo>
                  <a:pt x="818903" y="1654306"/>
                </a:lnTo>
                <a:lnTo>
                  <a:pt x="818903" y="1584852"/>
                </a:lnTo>
                <a:close/>
                <a:moveTo>
                  <a:pt x="71550" y="1523413"/>
                </a:moveTo>
                <a:lnTo>
                  <a:pt x="158635" y="1607062"/>
                </a:lnTo>
                <a:lnTo>
                  <a:pt x="178479" y="1607062"/>
                </a:lnTo>
                <a:lnTo>
                  <a:pt x="178479" y="1615686"/>
                </a:lnTo>
                <a:lnTo>
                  <a:pt x="597414" y="1616450"/>
                </a:lnTo>
                <a:lnTo>
                  <a:pt x="597414" y="1575540"/>
                </a:lnTo>
                <a:lnTo>
                  <a:pt x="689993" y="1575540"/>
                </a:lnTo>
                <a:lnTo>
                  <a:pt x="689993" y="1663388"/>
                </a:lnTo>
                <a:lnTo>
                  <a:pt x="597414" y="1663388"/>
                </a:lnTo>
                <a:lnTo>
                  <a:pt x="597414" y="1622327"/>
                </a:lnTo>
                <a:lnTo>
                  <a:pt x="429046" y="1622327"/>
                </a:lnTo>
                <a:lnTo>
                  <a:pt x="614357" y="1801456"/>
                </a:lnTo>
                <a:lnTo>
                  <a:pt x="994063" y="1801456"/>
                </a:lnTo>
                <a:lnTo>
                  <a:pt x="994063" y="1760471"/>
                </a:lnTo>
                <a:lnTo>
                  <a:pt x="1086642" y="1760471"/>
                </a:lnTo>
                <a:lnTo>
                  <a:pt x="1086642" y="1848547"/>
                </a:lnTo>
                <a:lnTo>
                  <a:pt x="994368" y="1848547"/>
                </a:lnTo>
                <a:lnTo>
                  <a:pt x="994368" y="1807562"/>
                </a:lnTo>
                <a:lnTo>
                  <a:pt x="545133" y="1807562"/>
                </a:lnTo>
                <a:lnTo>
                  <a:pt x="353334" y="1622175"/>
                </a:lnTo>
                <a:lnTo>
                  <a:pt x="178784" y="1622175"/>
                </a:lnTo>
                <a:lnTo>
                  <a:pt x="178784" y="1630646"/>
                </a:lnTo>
                <a:lnTo>
                  <a:pt x="154360" y="1630646"/>
                </a:lnTo>
                <a:lnTo>
                  <a:pt x="154360" y="1611718"/>
                </a:lnTo>
                <a:lnTo>
                  <a:pt x="66972" y="1527763"/>
                </a:lnTo>
                <a:close/>
                <a:moveTo>
                  <a:pt x="0" y="1454882"/>
                </a:moveTo>
                <a:lnTo>
                  <a:pt x="24918" y="1478841"/>
                </a:lnTo>
                <a:lnTo>
                  <a:pt x="20339" y="1483191"/>
                </a:lnTo>
                <a:lnTo>
                  <a:pt x="0" y="1463775"/>
                </a:lnTo>
                <a:close/>
                <a:moveTo>
                  <a:pt x="1607774" y="1436023"/>
                </a:moveTo>
                <a:lnTo>
                  <a:pt x="1421012" y="1616526"/>
                </a:lnTo>
                <a:lnTo>
                  <a:pt x="1489473" y="1616526"/>
                </a:lnTo>
                <a:lnTo>
                  <a:pt x="1637768" y="1473269"/>
                </a:lnTo>
                <a:lnTo>
                  <a:pt x="1637768" y="1436023"/>
                </a:lnTo>
                <a:close/>
                <a:moveTo>
                  <a:pt x="1047843" y="1421720"/>
                </a:moveTo>
                <a:lnTo>
                  <a:pt x="1072267" y="1421720"/>
                </a:lnTo>
                <a:lnTo>
                  <a:pt x="1072267" y="1444998"/>
                </a:lnTo>
                <a:lnTo>
                  <a:pt x="1047843" y="1444998"/>
                </a:lnTo>
                <a:close/>
                <a:moveTo>
                  <a:pt x="1245825" y="1286476"/>
                </a:moveTo>
                <a:lnTo>
                  <a:pt x="1276354" y="1286476"/>
                </a:lnTo>
                <a:lnTo>
                  <a:pt x="1276354" y="1315555"/>
                </a:lnTo>
                <a:lnTo>
                  <a:pt x="1245825" y="1315555"/>
                </a:lnTo>
                <a:close/>
                <a:moveTo>
                  <a:pt x="621199" y="1284949"/>
                </a:moveTo>
                <a:lnTo>
                  <a:pt x="667528" y="1284949"/>
                </a:lnTo>
                <a:lnTo>
                  <a:pt x="667528" y="1328987"/>
                </a:lnTo>
                <a:lnTo>
                  <a:pt x="621199" y="1328987"/>
                </a:lnTo>
                <a:lnTo>
                  <a:pt x="621199" y="1310059"/>
                </a:lnTo>
                <a:lnTo>
                  <a:pt x="501449" y="1310059"/>
                </a:lnTo>
                <a:lnTo>
                  <a:pt x="297134" y="1507506"/>
                </a:lnTo>
                <a:lnTo>
                  <a:pt x="59999" y="1507506"/>
                </a:lnTo>
                <a:lnTo>
                  <a:pt x="59999" y="1516130"/>
                </a:lnTo>
                <a:lnTo>
                  <a:pt x="35576" y="1516130"/>
                </a:lnTo>
                <a:lnTo>
                  <a:pt x="35576" y="1492852"/>
                </a:lnTo>
                <a:lnTo>
                  <a:pt x="59999" y="1492852"/>
                </a:lnTo>
                <a:lnTo>
                  <a:pt x="59999" y="1501400"/>
                </a:lnTo>
                <a:lnTo>
                  <a:pt x="294386" y="1501400"/>
                </a:lnTo>
                <a:lnTo>
                  <a:pt x="498702" y="1303877"/>
                </a:lnTo>
                <a:lnTo>
                  <a:pt x="621199" y="1303877"/>
                </a:lnTo>
                <a:close/>
                <a:moveTo>
                  <a:pt x="1224024" y="1266129"/>
                </a:moveTo>
                <a:lnTo>
                  <a:pt x="1224024" y="1335582"/>
                </a:lnTo>
                <a:lnTo>
                  <a:pt x="1296988" y="1335582"/>
                </a:lnTo>
                <a:lnTo>
                  <a:pt x="1296988" y="1266129"/>
                </a:lnTo>
                <a:close/>
                <a:moveTo>
                  <a:pt x="107881" y="1237584"/>
                </a:moveTo>
                <a:lnTo>
                  <a:pt x="138410" y="1237584"/>
                </a:lnTo>
                <a:lnTo>
                  <a:pt x="138410" y="1266664"/>
                </a:lnTo>
                <a:lnTo>
                  <a:pt x="107881" y="1266664"/>
                </a:lnTo>
                <a:lnTo>
                  <a:pt x="107881" y="1255215"/>
                </a:lnTo>
                <a:lnTo>
                  <a:pt x="0" y="1255215"/>
                </a:lnTo>
                <a:lnTo>
                  <a:pt x="0" y="1249109"/>
                </a:lnTo>
                <a:lnTo>
                  <a:pt x="107881" y="1249109"/>
                </a:lnTo>
                <a:close/>
                <a:moveTo>
                  <a:pt x="972006" y="1207666"/>
                </a:moveTo>
                <a:lnTo>
                  <a:pt x="739985" y="1429765"/>
                </a:lnTo>
                <a:lnTo>
                  <a:pt x="808675" y="1429765"/>
                </a:lnTo>
                <a:lnTo>
                  <a:pt x="1040696" y="1207666"/>
                </a:lnTo>
                <a:close/>
                <a:moveTo>
                  <a:pt x="439121" y="1182861"/>
                </a:moveTo>
                <a:lnTo>
                  <a:pt x="218243" y="1396565"/>
                </a:lnTo>
                <a:lnTo>
                  <a:pt x="267319" y="1396565"/>
                </a:lnTo>
                <a:lnTo>
                  <a:pt x="488273" y="1182861"/>
                </a:lnTo>
                <a:close/>
                <a:moveTo>
                  <a:pt x="2573484" y="1169275"/>
                </a:moveTo>
                <a:lnTo>
                  <a:pt x="2665987" y="1169275"/>
                </a:lnTo>
                <a:lnTo>
                  <a:pt x="2665987" y="1257123"/>
                </a:lnTo>
                <a:lnTo>
                  <a:pt x="2573484" y="1257123"/>
                </a:lnTo>
                <a:lnTo>
                  <a:pt x="2573484" y="1216138"/>
                </a:lnTo>
                <a:lnTo>
                  <a:pt x="2380845" y="1216138"/>
                </a:lnTo>
                <a:lnTo>
                  <a:pt x="2380845" y="1234989"/>
                </a:lnTo>
                <a:lnTo>
                  <a:pt x="2334594" y="1234989"/>
                </a:lnTo>
                <a:lnTo>
                  <a:pt x="2334594" y="1216061"/>
                </a:lnTo>
                <a:lnTo>
                  <a:pt x="2194619" y="1216061"/>
                </a:lnTo>
                <a:lnTo>
                  <a:pt x="1967329" y="1435794"/>
                </a:lnTo>
                <a:lnTo>
                  <a:pt x="1730271" y="1435794"/>
                </a:lnTo>
                <a:lnTo>
                  <a:pt x="1730271" y="1476779"/>
                </a:lnTo>
                <a:lnTo>
                  <a:pt x="1642958" y="1476779"/>
                </a:lnTo>
                <a:lnTo>
                  <a:pt x="1493137" y="1621792"/>
                </a:lnTo>
                <a:lnTo>
                  <a:pt x="1492221" y="1622709"/>
                </a:lnTo>
                <a:lnTo>
                  <a:pt x="828747" y="1622709"/>
                </a:lnTo>
                <a:lnTo>
                  <a:pt x="828595" y="1663694"/>
                </a:lnTo>
                <a:lnTo>
                  <a:pt x="736017" y="1663694"/>
                </a:lnTo>
                <a:lnTo>
                  <a:pt x="736017" y="1575541"/>
                </a:lnTo>
                <a:lnTo>
                  <a:pt x="828595" y="1575541"/>
                </a:lnTo>
                <a:lnTo>
                  <a:pt x="828595" y="1616374"/>
                </a:lnTo>
                <a:lnTo>
                  <a:pt x="1411777" y="1616374"/>
                </a:lnTo>
                <a:lnTo>
                  <a:pt x="1598538" y="1435870"/>
                </a:lnTo>
                <a:lnTo>
                  <a:pt x="1086643" y="1435870"/>
                </a:lnTo>
                <a:lnTo>
                  <a:pt x="1086643" y="1429765"/>
                </a:lnTo>
                <a:lnTo>
                  <a:pt x="1637463" y="1429765"/>
                </a:lnTo>
                <a:lnTo>
                  <a:pt x="1637463" y="1388779"/>
                </a:lnTo>
                <a:lnTo>
                  <a:pt x="1729966" y="1388779"/>
                </a:lnTo>
                <a:lnTo>
                  <a:pt x="1729966" y="1429765"/>
                </a:lnTo>
                <a:lnTo>
                  <a:pt x="1964353" y="1429765"/>
                </a:lnTo>
                <a:lnTo>
                  <a:pt x="2191947" y="1210184"/>
                </a:lnTo>
                <a:lnTo>
                  <a:pt x="2334594" y="1210184"/>
                </a:lnTo>
                <a:lnTo>
                  <a:pt x="2334594" y="1191256"/>
                </a:lnTo>
                <a:lnTo>
                  <a:pt x="2380845" y="1191256"/>
                </a:lnTo>
                <a:lnTo>
                  <a:pt x="2380845" y="1210261"/>
                </a:lnTo>
                <a:lnTo>
                  <a:pt x="2573484" y="1210261"/>
                </a:lnTo>
                <a:close/>
                <a:moveTo>
                  <a:pt x="606955" y="1145234"/>
                </a:moveTo>
                <a:lnTo>
                  <a:pt x="606955" y="1214688"/>
                </a:lnTo>
                <a:lnTo>
                  <a:pt x="679918" y="1214688"/>
                </a:lnTo>
                <a:lnTo>
                  <a:pt x="679918" y="1145234"/>
                </a:lnTo>
                <a:close/>
                <a:moveTo>
                  <a:pt x="597262" y="1136228"/>
                </a:moveTo>
                <a:lnTo>
                  <a:pt x="689765" y="1136228"/>
                </a:lnTo>
                <a:lnTo>
                  <a:pt x="689765" y="1223847"/>
                </a:lnTo>
                <a:lnTo>
                  <a:pt x="597109" y="1223847"/>
                </a:lnTo>
                <a:lnTo>
                  <a:pt x="597109" y="1182861"/>
                </a:lnTo>
                <a:lnTo>
                  <a:pt x="497280" y="1182861"/>
                </a:lnTo>
                <a:lnTo>
                  <a:pt x="269990" y="1402518"/>
                </a:lnTo>
                <a:lnTo>
                  <a:pt x="0" y="1402518"/>
                </a:lnTo>
                <a:lnTo>
                  <a:pt x="0" y="1396870"/>
                </a:lnTo>
                <a:lnTo>
                  <a:pt x="208932" y="1396870"/>
                </a:lnTo>
                <a:lnTo>
                  <a:pt x="436526" y="1177213"/>
                </a:lnTo>
                <a:lnTo>
                  <a:pt x="597262" y="1177213"/>
                </a:lnTo>
                <a:close/>
                <a:moveTo>
                  <a:pt x="1411320" y="1096769"/>
                </a:moveTo>
                <a:lnTo>
                  <a:pt x="1505654" y="1188356"/>
                </a:lnTo>
                <a:lnTo>
                  <a:pt x="1543815" y="1188356"/>
                </a:lnTo>
                <a:lnTo>
                  <a:pt x="1449481" y="1096769"/>
                </a:lnTo>
                <a:close/>
                <a:moveTo>
                  <a:pt x="2964917" y="1066972"/>
                </a:moveTo>
                <a:lnTo>
                  <a:pt x="2995446" y="1066972"/>
                </a:lnTo>
                <a:lnTo>
                  <a:pt x="2995446" y="1096051"/>
                </a:lnTo>
                <a:lnTo>
                  <a:pt x="2964917" y="1096051"/>
                </a:lnTo>
                <a:close/>
                <a:moveTo>
                  <a:pt x="2605437" y="1066972"/>
                </a:moveTo>
                <a:lnTo>
                  <a:pt x="2635966" y="1066972"/>
                </a:lnTo>
                <a:lnTo>
                  <a:pt x="2635966" y="1096051"/>
                </a:lnTo>
                <a:lnTo>
                  <a:pt x="2605437" y="1096051"/>
                </a:lnTo>
                <a:close/>
                <a:moveTo>
                  <a:pt x="2942809" y="1046091"/>
                </a:moveTo>
                <a:lnTo>
                  <a:pt x="2942809" y="1115544"/>
                </a:lnTo>
                <a:lnTo>
                  <a:pt x="3015697" y="1115544"/>
                </a:lnTo>
                <a:lnTo>
                  <a:pt x="3015697" y="1046091"/>
                </a:lnTo>
                <a:close/>
                <a:moveTo>
                  <a:pt x="2932658" y="1037085"/>
                </a:moveTo>
                <a:lnTo>
                  <a:pt x="3025238" y="1037085"/>
                </a:lnTo>
                <a:lnTo>
                  <a:pt x="3025238" y="1125237"/>
                </a:lnTo>
                <a:lnTo>
                  <a:pt x="2932964" y="1125237"/>
                </a:lnTo>
                <a:lnTo>
                  <a:pt x="2932964" y="1084252"/>
                </a:lnTo>
                <a:lnTo>
                  <a:pt x="2648662" y="1084252"/>
                </a:lnTo>
                <a:lnTo>
                  <a:pt x="2648357" y="1078070"/>
                </a:lnTo>
                <a:lnTo>
                  <a:pt x="2932658" y="1078070"/>
                </a:lnTo>
                <a:close/>
                <a:moveTo>
                  <a:pt x="0" y="983659"/>
                </a:moveTo>
                <a:lnTo>
                  <a:pt x="11103" y="983659"/>
                </a:lnTo>
                <a:lnTo>
                  <a:pt x="11103" y="989765"/>
                </a:lnTo>
                <a:lnTo>
                  <a:pt x="0" y="989765"/>
                </a:lnTo>
                <a:close/>
                <a:moveTo>
                  <a:pt x="29928" y="972561"/>
                </a:moveTo>
                <a:lnTo>
                  <a:pt x="60458" y="972561"/>
                </a:lnTo>
                <a:lnTo>
                  <a:pt x="60458" y="1001640"/>
                </a:lnTo>
                <a:lnTo>
                  <a:pt x="29928" y="1001640"/>
                </a:lnTo>
                <a:close/>
                <a:moveTo>
                  <a:pt x="1006886" y="963204"/>
                </a:moveTo>
                <a:lnTo>
                  <a:pt x="1006886" y="1032658"/>
                </a:lnTo>
                <a:lnTo>
                  <a:pt x="1079849" y="1032658"/>
                </a:lnTo>
                <a:lnTo>
                  <a:pt x="1079849" y="963204"/>
                </a:lnTo>
                <a:close/>
                <a:moveTo>
                  <a:pt x="997346" y="953587"/>
                </a:moveTo>
                <a:lnTo>
                  <a:pt x="1089849" y="953587"/>
                </a:lnTo>
                <a:lnTo>
                  <a:pt x="1089849" y="1037542"/>
                </a:lnTo>
                <a:lnTo>
                  <a:pt x="1145869" y="1090968"/>
                </a:lnTo>
                <a:lnTo>
                  <a:pt x="1452609" y="1090968"/>
                </a:lnTo>
                <a:lnTo>
                  <a:pt x="1553279" y="1188280"/>
                </a:lnTo>
                <a:lnTo>
                  <a:pt x="1826209" y="1188280"/>
                </a:lnTo>
                <a:lnTo>
                  <a:pt x="1826209" y="1176831"/>
                </a:lnTo>
                <a:lnTo>
                  <a:pt x="1856738" y="1176831"/>
                </a:lnTo>
                <a:lnTo>
                  <a:pt x="1856738" y="1205910"/>
                </a:lnTo>
                <a:lnTo>
                  <a:pt x="1826209" y="1205910"/>
                </a:lnTo>
                <a:lnTo>
                  <a:pt x="1826209" y="1194462"/>
                </a:lnTo>
                <a:lnTo>
                  <a:pt x="1504509" y="1194462"/>
                </a:lnTo>
                <a:lnTo>
                  <a:pt x="1503134" y="1194462"/>
                </a:lnTo>
                <a:lnTo>
                  <a:pt x="1402465" y="1097150"/>
                </a:lnTo>
                <a:lnTo>
                  <a:pt x="1142969" y="1097150"/>
                </a:lnTo>
                <a:lnTo>
                  <a:pt x="1085268" y="1041740"/>
                </a:lnTo>
                <a:lnTo>
                  <a:pt x="997346" y="1041740"/>
                </a:lnTo>
                <a:close/>
                <a:moveTo>
                  <a:pt x="1410938" y="864977"/>
                </a:moveTo>
                <a:lnTo>
                  <a:pt x="1632273" y="1078680"/>
                </a:lnTo>
                <a:lnTo>
                  <a:pt x="1722334" y="1078680"/>
                </a:lnTo>
                <a:lnTo>
                  <a:pt x="1500998" y="864977"/>
                </a:lnTo>
                <a:close/>
                <a:moveTo>
                  <a:pt x="797685" y="850628"/>
                </a:moveTo>
                <a:lnTo>
                  <a:pt x="822108" y="850628"/>
                </a:lnTo>
                <a:lnTo>
                  <a:pt x="822108" y="873525"/>
                </a:lnTo>
                <a:lnTo>
                  <a:pt x="797685" y="873525"/>
                </a:lnTo>
                <a:lnTo>
                  <a:pt x="797685" y="864977"/>
                </a:lnTo>
                <a:lnTo>
                  <a:pt x="680758" y="864977"/>
                </a:lnTo>
                <a:lnTo>
                  <a:pt x="546201" y="994725"/>
                </a:lnTo>
                <a:lnTo>
                  <a:pt x="863322" y="994725"/>
                </a:lnTo>
                <a:lnTo>
                  <a:pt x="863322" y="953816"/>
                </a:lnTo>
                <a:lnTo>
                  <a:pt x="955825" y="953816"/>
                </a:lnTo>
                <a:lnTo>
                  <a:pt x="955825" y="1041588"/>
                </a:lnTo>
                <a:lnTo>
                  <a:pt x="912779" y="1041588"/>
                </a:lnTo>
                <a:lnTo>
                  <a:pt x="912779" y="1178969"/>
                </a:lnTo>
                <a:lnTo>
                  <a:pt x="689765" y="1392672"/>
                </a:lnTo>
                <a:lnTo>
                  <a:pt x="689765" y="1429765"/>
                </a:lnTo>
                <a:lnTo>
                  <a:pt x="730903" y="1429765"/>
                </a:lnTo>
                <a:lnTo>
                  <a:pt x="969258" y="1201559"/>
                </a:lnTo>
                <a:lnTo>
                  <a:pt x="1161210" y="1201559"/>
                </a:lnTo>
                <a:lnTo>
                  <a:pt x="1219215" y="1256818"/>
                </a:lnTo>
                <a:lnTo>
                  <a:pt x="1307063" y="1256818"/>
                </a:lnTo>
                <a:lnTo>
                  <a:pt x="1307063" y="1344971"/>
                </a:lnTo>
                <a:lnTo>
                  <a:pt x="1214559" y="1344971"/>
                </a:lnTo>
                <a:lnTo>
                  <a:pt x="1214559" y="1303833"/>
                </a:lnTo>
                <a:lnTo>
                  <a:pt x="1071378" y="1303833"/>
                </a:lnTo>
                <a:lnTo>
                  <a:pt x="1071378" y="1312381"/>
                </a:lnTo>
                <a:lnTo>
                  <a:pt x="1046955" y="1312381"/>
                </a:lnTo>
                <a:lnTo>
                  <a:pt x="1046955" y="1289102"/>
                </a:lnTo>
                <a:lnTo>
                  <a:pt x="1071378" y="1289102"/>
                </a:lnTo>
                <a:lnTo>
                  <a:pt x="1071378" y="1297650"/>
                </a:lnTo>
                <a:lnTo>
                  <a:pt x="1214865" y="1297650"/>
                </a:lnTo>
                <a:lnTo>
                  <a:pt x="1214865" y="1261092"/>
                </a:lnTo>
                <a:lnTo>
                  <a:pt x="1158844" y="1207666"/>
                </a:lnTo>
                <a:lnTo>
                  <a:pt x="1049931" y="1207666"/>
                </a:lnTo>
                <a:lnTo>
                  <a:pt x="817835" y="1429765"/>
                </a:lnTo>
                <a:lnTo>
                  <a:pt x="1031538" y="1429765"/>
                </a:lnTo>
                <a:lnTo>
                  <a:pt x="1031538" y="1436023"/>
                </a:lnTo>
                <a:lnTo>
                  <a:pt x="689765" y="1436023"/>
                </a:lnTo>
                <a:lnTo>
                  <a:pt x="689765" y="1477085"/>
                </a:lnTo>
                <a:lnTo>
                  <a:pt x="597491" y="1477085"/>
                </a:lnTo>
                <a:lnTo>
                  <a:pt x="597491" y="1389314"/>
                </a:lnTo>
                <a:lnTo>
                  <a:pt x="684880" y="1389314"/>
                </a:lnTo>
                <a:lnTo>
                  <a:pt x="906216" y="1177137"/>
                </a:lnTo>
                <a:lnTo>
                  <a:pt x="906216" y="1042351"/>
                </a:lnTo>
                <a:lnTo>
                  <a:pt x="863246" y="1042351"/>
                </a:lnTo>
                <a:lnTo>
                  <a:pt x="863246" y="1001366"/>
                </a:lnTo>
                <a:lnTo>
                  <a:pt x="416682" y="1001366"/>
                </a:lnTo>
                <a:lnTo>
                  <a:pt x="306091" y="1108217"/>
                </a:lnTo>
                <a:lnTo>
                  <a:pt x="306091" y="1148210"/>
                </a:lnTo>
                <a:lnTo>
                  <a:pt x="259839" y="1148210"/>
                </a:lnTo>
                <a:lnTo>
                  <a:pt x="259839" y="1129282"/>
                </a:lnTo>
                <a:lnTo>
                  <a:pt x="0" y="1129282"/>
                </a:lnTo>
                <a:lnTo>
                  <a:pt x="0" y="1122642"/>
                </a:lnTo>
                <a:lnTo>
                  <a:pt x="259915" y="1122642"/>
                </a:lnTo>
                <a:lnTo>
                  <a:pt x="259915" y="1103714"/>
                </a:lnTo>
                <a:lnTo>
                  <a:pt x="301282" y="1103714"/>
                </a:lnTo>
                <a:lnTo>
                  <a:pt x="414087" y="994725"/>
                </a:lnTo>
                <a:lnTo>
                  <a:pt x="537119" y="994725"/>
                </a:lnTo>
                <a:lnTo>
                  <a:pt x="678011" y="859176"/>
                </a:lnTo>
                <a:lnTo>
                  <a:pt x="797685" y="859176"/>
                </a:lnTo>
                <a:close/>
                <a:moveTo>
                  <a:pt x="409355" y="820634"/>
                </a:moveTo>
                <a:lnTo>
                  <a:pt x="239460" y="983659"/>
                </a:lnTo>
                <a:lnTo>
                  <a:pt x="284033" y="983659"/>
                </a:lnTo>
                <a:lnTo>
                  <a:pt x="454003" y="820634"/>
                </a:lnTo>
                <a:close/>
                <a:moveTo>
                  <a:pt x="863017" y="817657"/>
                </a:moveTo>
                <a:lnTo>
                  <a:pt x="955520" y="817657"/>
                </a:lnTo>
                <a:lnTo>
                  <a:pt x="955520" y="858490"/>
                </a:lnTo>
                <a:lnTo>
                  <a:pt x="1503899" y="858490"/>
                </a:lnTo>
                <a:lnTo>
                  <a:pt x="1731187" y="1078146"/>
                </a:lnTo>
                <a:lnTo>
                  <a:pt x="2101734" y="1078146"/>
                </a:lnTo>
                <a:lnTo>
                  <a:pt x="2101734" y="1059371"/>
                </a:lnTo>
                <a:lnTo>
                  <a:pt x="2148214" y="1059371"/>
                </a:lnTo>
                <a:lnTo>
                  <a:pt x="2148214" y="1078070"/>
                </a:lnTo>
                <a:lnTo>
                  <a:pt x="2592641" y="1078070"/>
                </a:lnTo>
                <a:lnTo>
                  <a:pt x="2592641" y="1084252"/>
                </a:lnTo>
                <a:lnTo>
                  <a:pt x="2148214" y="1084252"/>
                </a:lnTo>
                <a:lnTo>
                  <a:pt x="2148214" y="1103409"/>
                </a:lnTo>
                <a:lnTo>
                  <a:pt x="2107152" y="1103409"/>
                </a:lnTo>
                <a:lnTo>
                  <a:pt x="1899632" y="1303909"/>
                </a:lnTo>
                <a:lnTo>
                  <a:pt x="1450396" y="1303909"/>
                </a:lnTo>
                <a:lnTo>
                  <a:pt x="1450396" y="1344894"/>
                </a:lnTo>
                <a:lnTo>
                  <a:pt x="1357664" y="1345504"/>
                </a:lnTo>
                <a:lnTo>
                  <a:pt x="1357664" y="1257428"/>
                </a:lnTo>
                <a:lnTo>
                  <a:pt x="1450167" y="1257428"/>
                </a:lnTo>
                <a:lnTo>
                  <a:pt x="1450167" y="1298413"/>
                </a:lnTo>
                <a:lnTo>
                  <a:pt x="1896731" y="1298413"/>
                </a:lnTo>
                <a:lnTo>
                  <a:pt x="2101734" y="1099974"/>
                </a:lnTo>
                <a:lnTo>
                  <a:pt x="2101734" y="1084710"/>
                </a:lnTo>
                <a:lnTo>
                  <a:pt x="1629373" y="1084710"/>
                </a:lnTo>
                <a:lnTo>
                  <a:pt x="1402083" y="864977"/>
                </a:lnTo>
                <a:lnTo>
                  <a:pt x="955520" y="864977"/>
                </a:lnTo>
                <a:lnTo>
                  <a:pt x="955520" y="905734"/>
                </a:lnTo>
                <a:lnTo>
                  <a:pt x="863017" y="905734"/>
                </a:lnTo>
                <a:close/>
                <a:moveTo>
                  <a:pt x="1829186" y="659364"/>
                </a:moveTo>
                <a:lnTo>
                  <a:pt x="1829186" y="728817"/>
                </a:lnTo>
                <a:lnTo>
                  <a:pt x="1902150" y="728817"/>
                </a:lnTo>
                <a:lnTo>
                  <a:pt x="1902150" y="659364"/>
                </a:lnTo>
                <a:close/>
                <a:moveTo>
                  <a:pt x="7821" y="655319"/>
                </a:moveTo>
                <a:lnTo>
                  <a:pt x="7821" y="724849"/>
                </a:lnTo>
                <a:lnTo>
                  <a:pt x="80709" y="724849"/>
                </a:lnTo>
                <a:lnTo>
                  <a:pt x="80709" y="655319"/>
                </a:lnTo>
                <a:close/>
                <a:moveTo>
                  <a:pt x="1577321" y="600977"/>
                </a:moveTo>
                <a:lnTo>
                  <a:pt x="1450549" y="724468"/>
                </a:lnTo>
                <a:lnTo>
                  <a:pt x="1501761" y="724468"/>
                </a:lnTo>
                <a:lnTo>
                  <a:pt x="1628610" y="600977"/>
                </a:lnTo>
                <a:close/>
                <a:moveTo>
                  <a:pt x="1123709" y="583849"/>
                </a:moveTo>
                <a:lnTo>
                  <a:pt x="1154238" y="583849"/>
                </a:lnTo>
                <a:lnTo>
                  <a:pt x="1154238" y="612928"/>
                </a:lnTo>
                <a:lnTo>
                  <a:pt x="1123709" y="612928"/>
                </a:lnTo>
                <a:close/>
                <a:moveTo>
                  <a:pt x="1021283" y="583697"/>
                </a:moveTo>
                <a:lnTo>
                  <a:pt x="1051812" y="583697"/>
                </a:lnTo>
                <a:lnTo>
                  <a:pt x="1051812" y="612776"/>
                </a:lnTo>
                <a:lnTo>
                  <a:pt x="1021283" y="612776"/>
                </a:lnTo>
                <a:close/>
                <a:moveTo>
                  <a:pt x="1101907" y="563350"/>
                </a:moveTo>
                <a:lnTo>
                  <a:pt x="1101907" y="632804"/>
                </a:lnTo>
                <a:lnTo>
                  <a:pt x="1174719" y="632804"/>
                </a:lnTo>
                <a:lnTo>
                  <a:pt x="1174719" y="563350"/>
                </a:lnTo>
                <a:close/>
                <a:moveTo>
                  <a:pt x="1321716" y="473519"/>
                </a:moveTo>
                <a:lnTo>
                  <a:pt x="1446045" y="594795"/>
                </a:lnTo>
                <a:lnTo>
                  <a:pt x="1497335" y="594795"/>
                </a:lnTo>
                <a:lnTo>
                  <a:pt x="1373005" y="473519"/>
                </a:lnTo>
                <a:close/>
                <a:moveTo>
                  <a:pt x="463467" y="473289"/>
                </a:moveTo>
                <a:lnTo>
                  <a:pt x="242514" y="686992"/>
                </a:lnTo>
                <a:lnTo>
                  <a:pt x="293421" y="686992"/>
                </a:lnTo>
                <a:lnTo>
                  <a:pt x="514756" y="473289"/>
                </a:lnTo>
                <a:close/>
                <a:moveTo>
                  <a:pt x="1067715" y="467412"/>
                </a:moveTo>
                <a:lnTo>
                  <a:pt x="1374302" y="467412"/>
                </a:lnTo>
                <a:lnTo>
                  <a:pt x="1375676" y="467412"/>
                </a:lnTo>
                <a:lnTo>
                  <a:pt x="1506340" y="594795"/>
                </a:lnTo>
                <a:lnTo>
                  <a:pt x="1765838" y="594795"/>
                </a:lnTo>
                <a:lnTo>
                  <a:pt x="1823843" y="649977"/>
                </a:lnTo>
                <a:lnTo>
                  <a:pt x="1911766" y="649977"/>
                </a:lnTo>
                <a:lnTo>
                  <a:pt x="1912225" y="738282"/>
                </a:lnTo>
                <a:lnTo>
                  <a:pt x="1819722" y="738282"/>
                </a:lnTo>
                <a:lnTo>
                  <a:pt x="1819722" y="654327"/>
                </a:lnTo>
                <a:lnTo>
                  <a:pt x="1763624" y="600901"/>
                </a:lnTo>
                <a:lnTo>
                  <a:pt x="1637997" y="600901"/>
                </a:lnTo>
                <a:lnTo>
                  <a:pt x="1504738" y="730650"/>
                </a:lnTo>
                <a:lnTo>
                  <a:pt x="1161286" y="730650"/>
                </a:lnTo>
                <a:lnTo>
                  <a:pt x="1161286" y="749578"/>
                </a:lnTo>
                <a:lnTo>
                  <a:pt x="1115034" y="749578"/>
                </a:lnTo>
                <a:lnTo>
                  <a:pt x="1115034" y="705539"/>
                </a:lnTo>
                <a:lnTo>
                  <a:pt x="1161286" y="705539"/>
                </a:lnTo>
                <a:lnTo>
                  <a:pt x="1161286" y="724468"/>
                </a:lnTo>
                <a:lnTo>
                  <a:pt x="1441314" y="724468"/>
                </a:lnTo>
                <a:lnTo>
                  <a:pt x="1568238" y="600977"/>
                </a:lnTo>
                <a:lnTo>
                  <a:pt x="1184412" y="600977"/>
                </a:lnTo>
                <a:lnTo>
                  <a:pt x="1184412" y="642116"/>
                </a:lnTo>
                <a:lnTo>
                  <a:pt x="1096870" y="642116"/>
                </a:lnTo>
                <a:lnTo>
                  <a:pt x="1005282" y="730650"/>
                </a:lnTo>
                <a:lnTo>
                  <a:pt x="643971" y="730650"/>
                </a:lnTo>
                <a:lnTo>
                  <a:pt x="643971" y="739121"/>
                </a:lnTo>
                <a:lnTo>
                  <a:pt x="623669" y="739121"/>
                </a:lnTo>
                <a:lnTo>
                  <a:pt x="539714" y="820558"/>
                </a:lnTo>
                <a:lnTo>
                  <a:pt x="462857" y="820558"/>
                </a:lnTo>
                <a:lnTo>
                  <a:pt x="286552" y="989688"/>
                </a:lnTo>
                <a:lnTo>
                  <a:pt x="79183" y="989688"/>
                </a:lnTo>
                <a:lnTo>
                  <a:pt x="79183" y="983583"/>
                </a:lnTo>
                <a:lnTo>
                  <a:pt x="229767" y="983583"/>
                </a:lnTo>
                <a:lnTo>
                  <a:pt x="399738" y="820558"/>
                </a:lnTo>
                <a:lnTo>
                  <a:pt x="90631" y="820558"/>
                </a:lnTo>
                <a:lnTo>
                  <a:pt x="90631" y="861543"/>
                </a:lnTo>
                <a:lnTo>
                  <a:pt x="0" y="861543"/>
                </a:lnTo>
                <a:lnTo>
                  <a:pt x="0" y="773390"/>
                </a:lnTo>
                <a:lnTo>
                  <a:pt x="90631" y="773390"/>
                </a:lnTo>
                <a:lnTo>
                  <a:pt x="90631" y="814452"/>
                </a:lnTo>
                <a:lnTo>
                  <a:pt x="537119" y="814452"/>
                </a:lnTo>
                <a:lnTo>
                  <a:pt x="619853" y="735229"/>
                </a:lnTo>
                <a:lnTo>
                  <a:pt x="619853" y="715919"/>
                </a:lnTo>
                <a:lnTo>
                  <a:pt x="639392" y="715919"/>
                </a:lnTo>
                <a:lnTo>
                  <a:pt x="764712" y="594795"/>
                </a:lnTo>
                <a:lnTo>
                  <a:pt x="933538" y="594795"/>
                </a:lnTo>
                <a:lnTo>
                  <a:pt x="933538" y="575867"/>
                </a:lnTo>
                <a:lnTo>
                  <a:pt x="979790" y="575867"/>
                </a:lnTo>
                <a:lnTo>
                  <a:pt x="979790" y="619905"/>
                </a:lnTo>
                <a:lnTo>
                  <a:pt x="933081" y="619905"/>
                </a:lnTo>
                <a:lnTo>
                  <a:pt x="933081" y="600977"/>
                </a:lnTo>
                <a:lnTo>
                  <a:pt x="767003" y="600977"/>
                </a:lnTo>
                <a:lnTo>
                  <a:pt x="643818" y="719965"/>
                </a:lnTo>
                <a:lnTo>
                  <a:pt x="643818" y="724239"/>
                </a:lnTo>
                <a:lnTo>
                  <a:pt x="1002535" y="724239"/>
                </a:lnTo>
                <a:lnTo>
                  <a:pt x="1091833" y="637994"/>
                </a:lnTo>
                <a:lnTo>
                  <a:pt x="1091833" y="554039"/>
                </a:lnTo>
                <a:lnTo>
                  <a:pt x="1184336" y="554039"/>
                </a:lnTo>
                <a:lnTo>
                  <a:pt x="1184336" y="594872"/>
                </a:lnTo>
                <a:lnTo>
                  <a:pt x="1436963" y="594872"/>
                </a:lnTo>
                <a:lnTo>
                  <a:pt x="1312557" y="473594"/>
                </a:lnTo>
                <a:lnTo>
                  <a:pt x="1067715" y="473594"/>
                </a:lnTo>
                <a:close/>
                <a:moveTo>
                  <a:pt x="1021283" y="456161"/>
                </a:moveTo>
                <a:lnTo>
                  <a:pt x="1051812" y="456161"/>
                </a:lnTo>
                <a:lnTo>
                  <a:pt x="1051812" y="485240"/>
                </a:lnTo>
                <a:lnTo>
                  <a:pt x="1021283" y="485240"/>
                </a:lnTo>
                <a:close/>
                <a:moveTo>
                  <a:pt x="800177" y="448758"/>
                </a:moveTo>
                <a:lnTo>
                  <a:pt x="846505" y="448758"/>
                </a:lnTo>
                <a:lnTo>
                  <a:pt x="846505" y="467686"/>
                </a:lnTo>
                <a:lnTo>
                  <a:pt x="1008690" y="467686"/>
                </a:lnTo>
                <a:lnTo>
                  <a:pt x="1008690" y="473868"/>
                </a:lnTo>
                <a:lnTo>
                  <a:pt x="846505" y="473792"/>
                </a:lnTo>
                <a:lnTo>
                  <a:pt x="846505" y="492796"/>
                </a:lnTo>
                <a:lnTo>
                  <a:pt x="800177" y="492796"/>
                </a:lnTo>
                <a:close/>
                <a:moveTo>
                  <a:pt x="711059" y="448484"/>
                </a:moveTo>
                <a:lnTo>
                  <a:pt x="757310" y="448484"/>
                </a:lnTo>
                <a:lnTo>
                  <a:pt x="757310" y="492523"/>
                </a:lnTo>
                <a:lnTo>
                  <a:pt x="715944" y="492523"/>
                </a:lnTo>
                <a:lnTo>
                  <a:pt x="521854" y="680124"/>
                </a:lnTo>
                <a:lnTo>
                  <a:pt x="521854" y="704699"/>
                </a:lnTo>
                <a:lnTo>
                  <a:pt x="491325" y="704699"/>
                </a:lnTo>
                <a:lnTo>
                  <a:pt x="491325" y="675544"/>
                </a:lnTo>
                <a:lnTo>
                  <a:pt x="517656" y="675544"/>
                </a:lnTo>
                <a:lnTo>
                  <a:pt x="711286" y="488401"/>
                </a:lnTo>
                <a:lnTo>
                  <a:pt x="711286" y="473518"/>
                </a:lnTo>
                <a:lnTo>
                  <a:pt x="523915" y="473518"/>
                </a:lnTo>
                <a:lnTo>
                  <a:pt x="296626" y="693175"/>
                </a:lnTo>
                <a:lnTo>
                  <a:pt x="90555" y="693175"/>
                </a:lnTo>
                <a:lnTo>
                  <a:pt x="90555" y="734160"/>
                </a:lnTo>
                <a:lnTo>
                  <a:pt x="0" y="734235"/>
                </a:lnTo>
                <a:lnTo>
                  <a:pt x="0" y="646084"/>
                </a:lnTo>
                <a:lnTo>
                  <a:pt x="90631" y="646084"/>
                </a:lnTo>
                <a:lnTo>
                  <a:pt x="90631" y="687069"/>
                </a:lnTo>
                <a:lnTo>
                  <a:pt x="233507" y="687069"/>
                </a:lnTo>
                <a:lnTo>
                  <a:pt x="460796" y="467412"/>
                </a:lnTo>
                <a:lnTo>
                  <a:pt x="711059" y="467412"/>
                </a:lnTo>
                <a:close/>
                <a:moveTo>
                  <a:pt x="248239" y="252259"/>
                </a:moveTo>
                <a:lnTo>
                  <a:pt x="278767" y="252259"/>
                </a:lnTo>
                <a:lnTo>
                  <a:pt x="278767" y="281338"/>
                </a:lnTo>
                <a:lnTo>
                  <a:pt x="252817" y="281338"/>
                </a:lnTo>
                <a:lnTo>
                  <a:pt x="147874" y="382771"/>
                </a:lnTo>
                <a:lnTo>
                  <a:pt x="0" y="382771"/>
                </a:lnTo>
                <a:lnTo>
                  <a:pt x="0" y="376512"/>
                </a:lnTo>
                <a:lnTo>
                  <a:pt x="145202" y="376512"/>
                </a:lnTo>
                <a:lnTo>
                  <a:pt x="248239" y="277292"/>
                </a:lnTo>
                <a:close/>
                <a:moveTo>
                  <a:pt x="657633" y="218754"/>
                </a:moveTo>
                <a:lnTo>
                  <a:pt x="764485" y="322399"/>
                </a:lnTo>
                <a:lnTo>
                  <a:pt x="811423" y="322399"/>
                </a:lnTo>
                <a:lnTo>
                  <a:pt x="704571" y="218754"/>
                </a:lnTo>
                <a:close/>
                <a:moveTo>
                  <a:pt x="1127552" y="144033"/>
                </a:moveTo>
                <a:lnTo>
                  <a:pt x="1312481" y="322781"/>
                </a:lnTo>
                <a:lnTo>
                  <a:pt x="1370258" y="322781"/>
                </a:lnTo>
                <a:lnTo>
                  <a:pt x="1185404" y="144033"/>
                </a:lnTo>
                <a:close/>
                <a:moveTo>
                  <a:pt x="1533256" y="126982"/>
                </a:moveTo>
                <a:lnTo>
                  <a:pt x="1563785" y="126982"/>
                </a:lnTo>
                <a:lnTo>
                  <a:pt x="1563785" y="156061"/>
                </a:lnTo>
                <a:lnTo>
                  <a:pt x="1533256" y="156061"/>
                </a:lnTo>
                <a:close/>
                <a:moveTo>
                  <a:pt x="1511149" y="106406"/>
                </a:moveTo>
                <a:lnTo>
                  <a:pt x="1511149" y="175860"/>
                </a:lnTo>
                <a:lnTo>
                  <a:pt x="1584113" y="175860"/>
                </a:lnTo>
                <a:lnTo>
                  <a:pt x="1584113" y="106406"/>
                </a:lnTo>
                <a:close/>
                <a:moveTo>
                  <a:pt x="249509" y="91644"/>
                </a:moveTo>
                <a:lnTo>
                  <a:pt x="280037" y="91644"/>
                </a:lnTo>
                <a:lnTo>
                  <a:pt x="280037" y="120723"/>
                </a:lnTo>
                <a:lnTo>
                  <a:pt x="249509" y="120723"/>
                </a:lnTo>
                <a:close/>
                <a:moveTo>
                  <a:pt x="227325" y="71221"/>
                </a:moveTo>
                <a:lnTo>
                  <a:pt x="227325" y="140904"/>
                </a:lnTo>
                <a:lnTo>
                  <a:pt x="300290" y="140904"/>
                </a:lnTo>
                <a:lnTo>
                  <a:pt x="300519" y="71221"/>
                </a:lnTo>
                <a:close/>
                <a:moveTo>
                  <a:pt x="836686" y="44662"/>
                </a:moveTo>
                <a:lnTo>
                  <a:pt x="924075" y="128617"/>
                </a:lnTo>
                <a:lnTo>
                  <a:pt x="943920" y="128617"/>
                </a:lnTo>
                <a:lnTo>
                  <a:pt x="943920" y="137241"/>
                </a:lnTo>
                <a:lnTo>
                  <a:pt x="1362854" y="138004"/>
                </a:lnTo>
                <a:lnTo>
                  <a:pt x="1362854" y="97095"/>
                </a:lnTo>
                <a:lnTo>
                  <a:pt x="1455433" y="97095"/>
                </a:lnTo>
                <a:lnTo>
                  <a:pt x="1455433" y="185019"/>
                </a:lnTo>
                <a:lnTo>
                  <a:pt x="1362854" y="185019"/>
                </a:lnTo>
                <a:lnTo>
                  <a:pt x="1362854" y="143957"/>
                </a:lnTo>
                <a:lnTo>
                  <a:pt x="1194487" y="143957"/>
                </a:lnTo>
                <a:lnTo>
                  <a:pt x="1379263" y="322628"/>
                </a:lnTo>
                <a:lnTo>
                  <a:pt x="1403763" y="322628"/>
                </a:lnTo>
                <a:lnTo>
                  <a:pt x="1403763" y="281643"/>
                </a:lnTo>
                <a:lnTo>
                  <a:pt x="1496343" y="281643"/>
                </a:lnTo>
                <a:lnTo>
                  <a:pt x="1496343" y="323086"/>
                </a:lnTo>
                <a:lnTo>
                  <a:pt x="1759579" y="323086"/>
                </a:lnTo>
                <a:lnTo>
                  <a:pt x="1759579" y="281948"/>
                </a:lnTo>
                <a:lnTo>
                  <a:pt x="1852464" y="281948"/>
                </a:lnTo>
                <a:lnTo>
                  <a:pt x="1852464" y="370101"/>
                </a:lnTo>
                <a:lnTo>
                  <a:pt x="1759961" y="370101"/>
                </a:lnTo>
                <a:lnTo>
                  <a:pt x="1759961" y="329116"/>
                </a:lnTo>
                <a:lnTo>
                  <a:pt x="1496724" y="329116"/>
                </a:lnTo>
                <a:lnTo>
                  <a:pt x="1496724" y="369567"/>
                </a:lnTo>
                <a:lnTo>
                  <a:pt x="1404144" y="369567"/>
                </a:lnTo>
                <a:lnTo>
                  <a:pt x="1404144" y="329116"/>
                </a:lnTo>
                <a:lnTo>
                  <a:pt x="1310649" y="329116"/>
                </a:lnTo>
                <a:lnTo>
                  <a:pt x="1310191" y="328581"/>
                </a:lnTo>
                <a:lnTo>
                  <a:pt x="979791" y="328581"/>
                </a:lnTo>
                <a:lnTo>
                  <a:pt x="979791" y="347509"/>
                </a:lnTo>
                <a:lnTo>
                  <a:pt x="933157" y="347509"/>
                </a:lnTo>
                <a:lnTo>
                  <a:pt x="933157" y="328581"/>
                </a:lnTo>
                <a:lnTo>
                  <a:pt x="463467" y="328581"/>
                </a:lnTo>
                <a:lnTo>
                  <a:pt x="363715" y="424901"/>
                </a:lnTo>
                <a:lnTo>
                  <a:pt x="363715" y="447798"/>
                </a:lnTo>
                <a:lnTo>
                  <a:pt x="339749" y="447798"/>
                </a:lnTo>
                <a:lnTo>
                  <a:pt x="236178" y="547933"/>
                </a:lnTo>
                <a:lnTo>
                  <a:pt x="19804" y="547933"/>
                </a:lnTo>
                <a:lnTo>
                  <a:pt x="19804" y="541751"/>
                </a:lnTo>
                <a:lnTo>
                  <a:pt x="233507" y="541751"/>
                </a:lnTo>
                <a:lnTo>
                  <a:pt x="333261" y="445355"/>
                </a:lnTo>
                <a:lnTo>
                  <a:pt x="333261" y="418719"/>
                </a:lnTo>
                <a:lnTo>
                  <a:pt x="360814" y="418719"/>
                </a:lnTo>
                <a:lnTo>
                  <a:pt x="460797" y="322094"/>
                </a:lnTo>
                <a:lnTo>
                  <a:pt x="755249" y="322094"/>
                </a:lnTo>
                <a:lnTo>
                  <a:pt x="648398" y="218447"/>
                </a:lnTo>
                <a:lnTo>
                  <a:pt x="407371" y="218447"/>
                </a:lnTo>
                <a:lnTo>
                  <a:pt x="407371" y="237452"/>
                </a:lnTo>
                <a:lnTo>
                  <a:pt x="361119" y="237452"/>
                </a:lnTo>
                <a:lnTo>
                  <a:pt x="361119" y="193338"/>
                </a:lnTo>
                <a:lnTo>
                  <a:pt x="407371" y="193338"/>
                </a:lnTo>
                <a:lnTo>
                  <a:pt x="407371" y="212572"/>
                </a:lnTo>
                <a:lnTo>
                  <a:pt x="706861" y="212572"/>
                </a:lnTo>
                <a:lnTo>
                  <a:pt x="820429" y="322323"/>
                </a:lnTo>
                <a:lnTo>
                  <a:pt x="933081" y="322323"/>
                </a:lnTo>
                <a:lnTo>
                  <a:pt x="933081" y="307821"/>
                </a:lnTo>
                <a:lnTo>
                  <a:pt x="727010" y="108849"/>
                </a:lnTo>
                <a:lnTo>
                  <a:pt x="309830" y="108849"/>
                </a:lnTo>
                <a:lnTo>
                  <a:pt x="309830" y="149834"/>
                </a:lnTo>
                <a:lnTo>
                  <a:pt x="221907" y="149834"/>
                </a:lnTo>
                <a:lnTo>
                  <a:pt x="111467" y="256686"/>
                </a:lnTo>
                <a:lnTo>
                  <a:pt x="0" y="256686"/>
                </a:lnTo>
                <a:lnTo>
                  <a:pt x="0" y="250580"/>
                </a:lnTo>
                <a:lnTo>
                  <a:pt x="108949" y="250580"/>
                </a:lnTo>
                <a:lnTo>
                  <a:pt x="217480" y="145560"/>
                </a:lnTo>
                <a:lnTo>
                  <a:pt x="217480" y="108925"/>
                </a:lnTo>
                <a:lnTo>
                  <a:pt x="20416" y="108925"/>
                </a:lnTo>
                <a:lnTo>
                  <a:pt x="20416" y="127929"/>
                </a:lnTo>
                <a:lnTo>
                  <a:pt x="0" y="127929"/>
                </a:lnTo>
                <a:lnTo>
                  <a:pt x="0" y="83433"/>
                </a:lnTo>
                <a:lnTo>
                  <a:pt x="21025" y="83433"/>
                </a:lnTo>
                <a:lnTo>
                  <a:pt x="21025" y="102362"/>
                </a:lnTo>
                <a:lnTo>
                  <a:pt x="218090" y="102362"/>
                </a:lnTo>
                <a:lnTo>
                  <a:pt x="218090" y="61452"/>
                </a:lnTo>
                <a:lnTo>
                  <a:pt x="310593" y="61452"/>
                </a:lnTo>
                <a:lnTo>
                  <a:pt x="310593" y="102438"/>
                </a:lnTo>
                <a:lnTo>
                  <a:pt x="730368" y="102438"/>
                </a:lnTo>
                <a:lnTo>
                  <a:pt x="937966" y="303090"/>
                </a:lnTo>
                <a:lnTo>
                  <a:pt x="979791" y="303090"/>
                </a:lnTo>
                <a:lnTo>
                  <a:pt x="979791" y="322094"/>
                </a:lnTo>
                <a:lnTo>
                  <a:pt x="1303399" y="322094"/>
                </a:lnTo>
                <a:lnTo>
                  <a:pt x="1118469" y="143270"/>
                </a:lnTo>
                <a:lnTo>
                  <a:pt x="943920" y="143270"/>
                </a:lnTo>
                <a:lnTo>
                  <a:pt x="943920" y="151818"/>
                </a:lnTo>
                <a:lnTo>
                  <a:pt x="919496" y="151818"/>
                </a:lnTo>
                <a:lnTo>
                  <a:pt x="919496" y="132891"/>
                </a:lnTo>
                <a:lnTo>
                  <a:pt x="832107" y="48936"/>
                </a:lnTo>
                <a:close/>
                <a:moveTo>
                  <a:pt x="2319674" y="0"/>
                </a:moveTo>
                <a:lnTo>
                  <a:pt x="2328614" y="0"/>
                </a:lnTo>
                <a:lnTo>
                  <a:pt x="2185688" y="138080"/>
                </a:lnTo>
                <a:lnTo>
                  <a:pt x="2254379" y="138080"/>
                </a:lnTo>
                <a:lnTo>
                  <a:pt x="2397611" y="0"/>
                </a:lnTo>
                <a:lnTo>
                  <a:pt x="2405977" y="0"/>
                </a:lnTo>
                <a:lnTo>
                  <a:pt x="2258271" y="142965"/>
                </a:lnTo>
                <a:lnTo>
                  <a:pt x="2257355" y="143881"/>
                </a:lnTo>
                <a:lnTo>
                  <a:pt x="1593883" y="143881"/>
                </a:lnTo>
                <a:lnTo>
                  <a:pt x="1593883" y="184866"/>
                </a:lnTo>
                <a:lnTo>
                  <a:pt x="1501380" y="184866"/>
                </a:lnTo>
                <a:lnTo>
                  <a:pt x="1501380" y="96790"/>
                </a:lnTo>
                <a:lnTo>
                  <a:pt x="1593883" y="96790"/>
                </a:lnTo>
                <a:lnTo>
                  <a:pt x="1593883" y="137775"/>
                </a:lnTo>
                <a:lnTo>
                  <a:pt x="2177064" y="137775"/>
                </a:lnTo>
                <a:close/>
                <a:moveTo>
                  <a:pt x="1083332" y="0"/>
                </a:moveTo>
                <a:lnTo>
                  <a:pt x="1092340" y="0"/>
                </a:lnTo>
                <a:lnTo>
                  <a:pt x="1062269" y="29060"/>
                </a:lnTo>
                <a:lnTo>
                  <a:pt x="825135" y="29060"/>
                </a:lnTo>
                <a:lnTo>
                  <a:pt x="825135" y="37608"/>
                </a:lnTo>
                <a:lnTo>
                  <a:pt x="800711" y="37608"/>
                </a:lnTo>
                <a:lnTo>
                  <a:pt x="800711" y="14330"/>
                </a:lnTo>
                <a:lnTo>
                  <a:pt x="825135" y="14330"/>
                </a:lnTo>
                <a:lnTo>
                  <a:pt x="825135" y="22954"/>
                </a:lnTo>
                <a:lnTo>
                  <a:pt x="1059598" y="22954"/>
                </a:lnTo>
                <a:close/>
                <a:moveTo>
                  <a:pt x="780749" y="0"/>
                </a:moveTo>
                <a:lnTo>
                  <a:pt x="789881" y="0"/>
                </a:lnTo>
                <a:lnTo>
                  <a:pt x="790052" y="165"/>
                </a:lnTo>
                <a:lnTo>
                  <a:pt x="785473" y="451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40000"/>
                </a:schemeClr>
              </a:gs>
              <a:gs pos="100000">
                <a:schemeClr val="accent2">
                  <a:lumMod val="0"/>
                  <a:lumOff val="100000"/>
                  <a:alpha val="6000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941637" y="623465"/>
            <a:ext cx="739416" cy="739416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0153688" y="184854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710399" y="1"/>
            <a:ext cx="967739" cy="611701"/>
          </a:xfrm>
          <a:custGeom>
            <a:avLst/>
            <a:gdLst>
              <a:gd name="connsiteX0" fmla="*/ 0 w 967739"/>
              <a:gd name="connsiteY0" fmla="*/ 0 h 611701"/>
              <a:gd name="connsiteX1" fmla="*/ 967739 w 967739"/>
              <a:gd name="connsiteY1" fmla="*/ 0 h 611701"/>
              <a:gd name="connsiteX2" fmla="*/ 967739 w 967739"/>
              <a:gd name="connsiteY2" fmla="*/ 611701 h 611701"/>
              <a:gd name="connsiteX3" fmla="*/ 0 w 967739"/>
              <a:gd name="connsiteY3" fmla="*/ 611701 h 611701"/>
            </a:gdLst>
            <a:rect l="l" t="t" r="r" b="b"/>
            <a:pathLst>
              <a:path w="967739" h="611701">
                <a:moveTo>
                  <a:pt x="0" y="0"/>
                </a:moveTo>
                <a:lnTo>
                  <a:pt x="967739" y="0"/>
                </a:lnTo>
                <a:lnTo>
                  <a:pt x="967739" y="611701"/>
                </a:lnTo>
                <a:lnTo>
                  <a:pt x="0" y="611701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271629" y="5049752"/>
            <a:ext cx="667529" cy="667529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26542" y="275378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2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409575" y="2004060"/>
            <a:ext cx="4824095" cy="291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0" t="0" r="0" b="0"/>
          <a:stretch>
            <a:fillRect/>
          </a:stretch>
        </p:blipFill>
        <p:spPr>
          <a:xfrm rot="0" flipH="1" flipV="0">
            <a:off x="6290449" y="4013070"/>
            <a:ext cx="4370224" cy="69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rot="0" flipH="0" flipV="0">
            <a:off x="7648358" y="1156539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237260" y="2835399"/>
            <a:ext cx="6603602" cy="1615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4894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四、GEO领域标杆企业实战案例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7485160" y="79499"/>
            <a:ext cx="2107802" cy="29875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734300" y="970846"/>
            <a:ext cx="1465634" cy="183029"/>
          </a:xfrm>
          <a:custGeom>
            <a:avLst/>
            <a:gdLst>
              <a:gd name="connsiteX0" fmla="*/ 295032 w 720417"/>
              <a:gd name="connsiteY0" fmla="*/ 17848 h 89966"/>
              <a:gd name="connsiteX1" fmla="*/ 271738 w 720417"/>
              <a:gd name="connsiteY1" fmla="*/ 17849 h 89966"/>
              <a:gd name="connsiteX2" fmla="*/ 267996 w 720417"/>
              <a:gd name="connsiteY2" fmla="*/ 21479 h 89966"/>
              <a:gd name="connsiteX3" fmla="*/ 267995 w 720417"/>
              <a:gd name="connsiteY3" fmla="*/ 21535 h 89966"/>
              <a:gd name="connsiteX4" fmla="*/ 267995 w 720417"/>
              <a:gd name="connsiteY4" fmla="*/ 39802 h 89966"/>
              <a:gd name="connsiteX5" fmla="*/ 271681 w 720417"/>
              <a:gd name="connsiteY5" fmla="*/ 43489 h 89966"/>
              <a:gd name="connsiteX6" fmla="*/ 271738 w 720417"/>
              <a:gd name="connsiteY6" fmla="*/ 43489 h 89966"/>
              <a:gd name="connsiteX7" fmla="*/ 294585 w 720417"/>
              <a:gd name="connsiteY7" fmla="*/ 43489 h 89966"/>
              <a:gd name="connsiteX8" fmla="*/ 307880 w 720417"/>
              <a:gd name="connsiteY8" fmla="*/ 31088 h 89966"/>
              <a:gd name="connsiteX9" fmla="*/ 295543 w 720417"/>
              <a:gd name="connsiteY9" fmla="*/ 17856 h 89966"/>
              <a:gd name="connsiteX10" fmla="*/ 295032 w 720417"/>
              <a:gd name="connsiteY10" fmla="*/ 17848 h 89966"/>
              <a:gd name="connsiteX11" fmla="*/ 676733 w 720417"/>
              <a:gd name="connsiteY11" fmla="*/ 17290 h 89966"/>
              <a:gd name="connsiteX12" fmla="*/ 676733 w 720417"/>
              <a:gd name="connsiteY12" fmla="*/ 17346 h 89966"/>
              <a:gd name="connsiteX13" fmla="*/ 647797 w 720417"/>
              <a:gd name="connsiteY13" fmla="*/ 46170 h 89966"/>
              <a:gd name="connsiteX14" fmla="*/ 676622 w 720417"/>
              <a:gd name="connsiteY14" fmla="*/ 75107 h 89966"/>
              <a:gd name="connsiteX15" fmla="*/ 705558 w 720417"/>
              <a:gd name="connsiteY15" fmla="*/ 46282 h 89966"/>
              <a:gd name="connsiteX16" fmla="*/ 705558 w 720417"/>
              <a:gd name="connsiteY16" fmla="*/ 46226 h 89966"/>
              <a:gd name="connsiteX17" fmla="*/ 676733 w 720417"/>
              <a:gd name="connsiteY17" fmla="*/ 17290 h 89966"/>
              <a:gd name="connsiteX18" fmla="*/ 490493 w 720417"/>
              <a:gd name="connsiteY18" fmla="*/ 15836 h 89966"/>
              <a:gd name="connsiteX19" fmla="*/ 490155 w 720417"/>
              <a:gd name="connsiteY19" fmla="*/ 15838 h 89966"/>
              <a:gd name="connsiteX20" fmla="*/ 461556 w 720417"/>
              <a:gd name="connsiteY20" fmla="*/ 44996 h 89966"/>
              <a:gd name="connsiteX21" fmla="*/ 490714 w 720417"/>
              <a:gd name="connsiteY21" fmla="*/ 73596 h 89966"/>
              <a:gd name="connsiteX22" fmla="*/ 519315 w 720417"/>
              <a:gd name="connsiteY22" fmla="*/ 44663 h 89966"/>
              <a:gd name="connsiteX23" fmla="*/ 490493 w 720417"/>
              <a:gd name="connsiteY23" fmla="*/ 15836 h 89966"/>
              <a:gd name="connsiteX24" fmla="*/ 117671 w 720417"/>
              <a:gd name="connsiteY24" fmla="*/ 15726 h 89966"/>
              <a:gd name="connsiteX25" fmla="*/ 117671 w 720417"/>
              <a:gd name="connsiteY25" fmla="*/ 15950 h 89966"/>
              <a:gd name="connsiteX26" fmla="*/ 88623 w 720417"/>
              <a:gd name="connsiteY26" fmla="*/ 44886 h 89966"/>
              <a:gd name="connsiteX27" fmla="*/ 117559 w 720417"/>
              <a:gd name="connsiteY27" fmla="*/ 73934 h 89966"/>
              <a:gd name="connsiteX28" fmla="*/ 146607 w 720417"/>
              <a:gd name="connsiteY28" fmla="*/ 44998 h 89966"/>
              <a:gd name="connsiteX29" fmla="*/ 146607 w 720417"/>
              <a:gd name="connsiteY29" fmla="*/ 44886 h 89966"/>
              <a:gd name="connsiteX30" fmla="*/ 117783 w 720417"/>
              <a:gd name="connsiteY30" fmla="*/ 15727 h 89966"/>
              <a:gd name="connsiteX31" fmla="*/ 117671 w 720417"/>
              <a:gd name="connsiteY31" fmla="*/ 15726 h 89966"/>
              <a:gd name="connsiteX32" fmla="*/ 256767 w 720417"/>
              <a:gd name="connsiteY32" fmla="*/ 2710 h 89966"/>
              <a:gd name="connsiteX33" fmla="*/ 294418 w 720417"/>
              <a:gd name="connsiteY33" fmla="*/ 2710 h 89966"/>
              <a:gd name="connsiteX34" fmla="*/ 314305 w 720417"/>
              <a:gd name="connsiteY34" fmla="*/ 10531 h 89966"/>
              <a:gd name="connsiteX35" fmla="*/ 323131 w 720417"/>
              <a:gd name="connsiteY35" fmla="*/ 29691 h 89966"/>
              <a:gd name="connsiteX36" fmla="*/ 309891 w 720417"/>
              <a:gd name="connsiteY36" fmla="*/ 54550 h 89966"/>
              <a:gd name="connsiteX37" fmla="*/ 308551 w 720417"/>
              <a:gd name="connsiteY37" fmla="*/ 59186 h 89966"/>
              <a:gd name="connsiteX38" fmla="*/ 319388 w 720417"/>
              <a:gd name="connsiteY38" fmla="*/ 81922 h 89966"/>
              <a:gd name="connsiteX39" fmla="*/ 318136 w 720417"/>
              <a:gd name="connsiteY39" fmla="*/ 86983 h 89966"/>
              <a:gd name="connsiteX40" fmla="*/ 316036 w 720417"/>
              <a:gd name="connsiteY40" fmla="*/ 87508 h 89966"/>
              <a:gd name="connsiteX41" fmla="*/ 308048 w 720417"/>
              <a:gd name="connsiteY41" fmla="*/ 87005 h 89966"/>
              <a:gd name="connsiteX42" fmla="*/ 304752 w 720417"/>
              <a:gd name="connsiteY42" fmla="*/ 84882 h 89966"/>
              <a:gd name="connsiteX43" fmla="*/ 293189 w 720417"/>
              <a:gd name="connsiteY43" fmla="*/ 60694 h 89966"/>
              <a:gd name="connsiteX44" fmla="*/ 289893 w 720417"/>
              <a:gd name="connsiteY44" fmla="*/ 58627 h 89966"/>
              <a:gd name="connsiteX45" fmla="*/ 271738 w 720417"/>
              <a:gd name="connsiteY45" fmla="*/ 58627 h 89966"/>
              <a:gd name="connsiteX46" fmla="*/ 267996 w 720417"/>
              <a:gd name="connsiteY46" fmla="*/ 62258 h 89966"/>
              <a:gd name="connsiteX47" fmla="*/ 267995 w 720417"/>
              <a:gd name="connsiteY47" fmla="*/ 62314 h 89966"/>
              <a:gd name="connsiteX48" fmla="*/ 267995 w 720417"/>
              <a:gd name="connsiteY48" fmla="*/ 83262 h 89966"/>
              <a:gd name="connsiteX49" fmla="*/ 264365 w 720417"/>
              <a:gd name="connsiteY49" fmla="*/ 87005 h 89966"/>
              <a:gd name="connsiteX50" fmla="*/ 264308 w 720417"/>
              <a:gd name="connsiteY50" fmla="*/ 87005 h 89966"/>
              <a:gd name="connsiteX51" fmla="*/ 256767 w 720417"/>
              <a:gd name="connsiteY51" fmla="*/ 87005 h 89966"/>
              <a:gd name="connsiteX52" fmla="*/ 253080 w 720417"/>
              <a:gd name="connsiteY52" fmla="*/ 83262 h 89966"/>
              <a:gd name="connsiteX53" fmla="*/ 253080 w 720417"/>
              <a:gd name="connsiteY53" fmla="*/ 6397 h 89966"/>
              <a:gd name="connsiteX54" fmla="*/ 256767 w 720417"/>
              <a:gd name="connsiteY54" fmla="*/ 2710 h 89966"/>
              <a:gd name="connsiteX55" fmla="*/ 172025 w 720417"/>
              <a:gd name="connsiteY55" fmla="*/ 2710 h 89966"/>
              <a:gd name="connsiteX56" fmla="*/ 179734 w 720417"/>
              <a:gd name="connsiteY56" fmla="*/ 2710 h 89966"/>
              <a:gd name="connsiteX57" fmla="*/ 183420 w 720417"/>
              <a:gd name="connsiteY57" fmla="*/ 6397 h 89966"/>
              <a:gd name="connsiteX58" fmla="*/ 183420 w 720417"/>
              <a:gd name="connsiteY58" fmla="*/ 48070 h 89966"/>
              <a:gd name="connsiteX59" fmla="*/ 205819 w 720417"/>
              <a:gd name="connsiteY59" fmla="*/ 72763 h 89966"/>
              <a:gd name="connsiteX60" fmla="*/ 230512 w 720417"/>
              <a:gd name="connsiteY60" fmla="*/ 50364 h 89966"/>
              <a:gd name="connsiteX61" fmla="*/ 230512 w 720417"/>
              <a:gd name="connsiteY61" fmla="*/ 48070 h 89966"/>
              <a:gd name="connsiteX62" fmla="*/ 230512 w 720417"/>
              <a:gd name="connsiteY62" fmla="*/ 6397 h 89966"/>
              <a:gd name="connsiteX63" fmla="*/ 234198 w 720417"/>
              <a:gd name="connsiteY63" fmla="*/ 2710 h 89966"/>
              <a:gd name="connsiteX64" fmla="*/ 241907 w 720417"/>
              <a:gd name="connsiteY64" fmla="*/ 2710 h 89966"/>
              <a:gd name="connsiteX65" fmla="*/ 245594 w 720417"/>
              <a:gd name="connsiteY65" fmla="*/ 6397 h 89966"/>
              <a:gd name="connsiteX66" fmla="*/ 245594 w 720417"/>
              <a:gd name="connsiteY66" fmla="*/ 48349 h 89966"/>
              <a:gd name="connsiteX67" fmla="*/ 207050 w 720417"/>
              <a:gd name="connsiteY67" fmla="*/ 87005 h 89966"/>
              <a:gd name="connsiteX68" fmla="*/ 206994 w 720417"/>
              <a:gd name="connsiteY68" fmla="*/ 87005 h 89966"/>
              <a:gd name="connsiteX69" fmla="*/ 168338 w 720417"/>
              <a:gd name="connsiteY69" fmla="*/ 48349 h 89966"/>
              <a:gd name="connsiteX70" fmla="*/ 168338 w 720417"/>
              <a:gd name="connsiteY70" fmla="*/ 6397 h 89966"/>
              <a:gd name="connsiteX71" fmla="*/ 172025 w 720417"/>
              <a:gd name="connsiteY71" fmla="*/ 2710 h 89966"/>
              <a:gd name="connsiteX72" fmla="*/ 67451 w 720417"/>
              <a:gd name="connsiteY72" fmla="*/ 2710 h 89966"/>
              <a:gd name="connsiteX73" fmla="*/ 74713 w 720417"/>
              <a:gd name="connsiteY73" fmla="*/ 2710 h 89966"/>
              <a:gd name="connsiteX74" fmla="*/ 78199 w 720417"/>
              <a:gd name="connsiteY74" fmla="*/ 6588 h 89966"/>
              <a:gd name="connsiteX75" fmla="*/ 77674 w 720417"/>
              <a:gd name="connsiteY75" fmla="*/ 8296 h 89966"/>
              <a:gd name="connsiteX76" fmla="*/ 47621 w 720417"/>
              <a:gd name="connsiteY76" fmla="*/ 49857 h 89966"/>
              <a:gd name="connsiteX77" fmla="*/ 46615 w 720417"/>
              <a:gd name="connsiteY77" fmla="*/ 53041 h 89966"/>
              <a:gd name="connsiteX78" fmla="*/ 46615 w 720417"/>
              <a:gd name="connsiteY78" fmla="*/ 83318 h 89966"/>
              <a:gd name="connsiteX79" fmla="*/ 42928 w 720417"/>
              <a:gd name="connsiteY79" fmla="*/ 87005 h 89966"/>
              <a:gd name="connsiteX80" fmla="*/ 35164 w 720417"/>
              <a:gd name="connsiteY80" fmla="*/ 87005 h 89966"/>
              <a:gd name="connsiteX81" fmla="*/ 31477 w 720417"/>
              <a:gd name="connsiteY81" fmla="*/ 83318 h 89966"/>
              <a:gd name="connsiteX82" fmla="*/ 31477 w 720417"/>
              <a:gd name="connsiteY82" fmla="*/ 53041 h 89966"/>
              <a:gd name="connsiteX83" fmla="*/ 30471 w 720417"/>
              <a:gd name="connsiteY83" fmla="*/ 49857 h 89966"/>
              <a:gd name="connsiteX84" fmla="*/ 530 w 720417"/>
              <a:gd name="connsiteY84" fmla="*/ 8575 h 89966"/>
              <a:gd name="connsiteX85" fmla="*/ 1782 w 720417"/>
              <a:gd name="connsiteY85" fmla="*/ 3514 h 89966"/>
              <a:gd name="connsiteX86" fmla="*/ 3490 w 720417"/>
              <a:gd name="connsiteY86" fmla="*/ 2989 h 89966"/>
              <a:gd name="connsiteX87" fmla="*/ 10976 w 720417"/>
              <a:gd name="connsiteY87" fmla="*/ 2989 h 89966"/>
              <a:gd name="connsiteX88" fmla="*/ 13769 w 720417"/>
              <a:gd name="connsiteY88" fmla="*/ 4274 h 89966"/>
              <a:gd name="connsiteX89" fmla="*/ 36113 w 720417"/>
              <a:gd name="connsiteY89" fmla="*/ 35836 h 89966"/>
              <a:gd name="connsiteX90" fmla="*/ 39130 w 720417"/>
              <a:gd name="connsiteY90" fmla="*/ 37344 h 89966"/>
              <a:gd name="connsiteX91" fmla="*/ 42090 w 720417"/>
              <a:gd name="connsiteY91" fmla="*/ 35836 h 89966"/>
              <a:gd name="connsiteX92" fmla="*/ 64435 w 720417"/>
              <a:gd name="connsiteY92" fmla="*/ 4274 h 89966"/>
              <a:gd name="connsiteX93" fmla="*/ 67451 w 720417"/>
              <a:gd name="connsiteY93" fmla="*/ 2710 h 89966"/>
              <a:gd name="connsiteX94" fmla="*/ 676510 w 720417"/>
              <a:gd name="connsiteY94" fmla="*/ 2375 h 89966"/>
              <a:gd name="connsiteX95" fmla="*/ 720417 w 720417"/>
              <a:gd name="connsiteY95" fmla="*/ 46059 h 89966"/>
              <a:gd name="connsiteX96" fmla="*/ 720417 w 720417"/>
              <a:gd name="connsiteY96" fmla="*/ 46170 h 89966"/>
              <a:gd name="connsiteX97" fmla="*/ 676733 w 720417"/>
              <a:gd name="connsiteY97" fmla="*/ 89966 h 89966"/>
              <a:gd name="connsiteX98" fmla="*/ 676733 w 720417"/>
              <a:gd name="connsiteY98" fmla="*/ 89966 h 89966"/>
              <a:gd name="connsiteX99" fmla="*/ 632826 w 720417"/>
              <a:gd name="connsiteY99" fmla="*/ 46282 h 89966"/>
              <a:gd name="connsiteX100" fmla="*/ 676510 w 720417"/>
              <a:gd name="connsiteY100" fmla="*/ 2375 h 89966"/>
              <a:gd name="connsiteX101" fmla="*/ 378600 w 720417"/>
              <a:gd name="connsiteY101" fmla="*/ 1984 h 89966"/>
              <a:gd name="connsiteX102" fmla="*/ 386644 w 720417"/>
              <a:gd name="connsiteY102" fmla="*/ 1984 h 89966"/>
              <a:gd name="connsiteX103" fmla="*/ 390331 w 720417"/>
              <a:gd name="connsiteY103" fmla="*/ 5671 h 89966"/>
              <a:gd name="connsiteX104" fmla="*/ 390331 w 720417"/>
              <a:gd name="connsiteY104" fmla="*/ 69073 h 89966"/>
              <a:gd name="connsiteX105" fmla="*/ 394018 w 720417"/>
              <a:gd name="connsiteY105" fmla="*/ 72760 h 89966"/>
              <a:gd name="connsiteX106" fmla="*/ 439657 w 720417"/>
              <a:gd name="connsiteY106" fmla="*/ 72760 h 89966"/>
              <a:gd name="connsiteX107" fmla="*/ 443344 w 720417"/>
              <a:gd name="connsiteY107" fmla="*/ 76447 h 89966"/>
              <a:gd name="connsiteX108" fmla="*/ 443344 w 720417"/>
              <a:gd name="connsiteY108" fmla="*/ 83877 h 89966"/>
              <a:gd name="connsiteX109" fmla="*/ 439769 w 720417"/>
              <a:gd name="connsiteY109" fmla="*/ 87564 h 89966"/>
              <a:gd name="connsiteX110" fmla="*/ 439657 w 720417"/>
              <a:gd name="connsiteY110" fmla="*/ 87564 h 89966"/>
              <a:gd name="connsiteX111" fmla="*/ 378600 w 720417"/>
              <a:gd name="connsiteY111" fmla="*/ 87564 h 89966"/>
              <a:gd name="connsiteX112" fmla="*/ 374913 w 720417"/>
              <a:gd name="connsiteY112" fmla="*/ 83989 h 89966"/>
              <a:gd name="connsiteX113" fmla="*/ 374913 w 720417"/>
              <a:gd name="connsiteY113" fmla="*/ 83877 h 89966"/>
              <a:gd name="connsiteX114" fmla="*/ 374913 w 720417"/>
              <a:gd name="connsiteY114" fmla="*/ 5671 h 89966"/>
              <a:gd name="connsiteX115" fmla="*/ 378600 w 720417"/>
              <a:gd name="connsiteY115" fmla="*/ 1984 h 89966"/>
              <a:gd name="connsiteX116" fmla="*/ 490155 w 720417"/>
              <a:gd name="connsiteY116" fmla="*/ 867 h 89966"/>
              <a:gd name="connsiteX117" fmla="*/ 533951 w 720417"/>
              <a:gd name="connsiteY117" fmla="*/ 44663 h 89966"/>
              <a:gd name="connsiteX118" fmla="*/ 490155 w 720417"/>
              <a:gd name="connsiteY118" fmla="*/ 88458 h 89966"/>
              <a:gd name="connsiteX119" fmla="*/ 446360 w 720417"/>
              <a:gd name="connsiteY119" fmla="*/ 44663 h 89966"/>
              <a:gd name="connsiteX120" fmla="*/ 490155 w 720417"/>
              <a:gd name="connsiteY120" fmla="*/ 867 h 89966"/>
              <a:gd name="connsiteX121" fmla="*/ 118117 w 720417"/>
              <a:gd name="connsiteY121" fmla="*/ 757 h 89966"/>
              <a:gd name="connsiteX122" fmla="*/ 161801 w 720417"/>
              <a:gd name="connsiteY122" fmla="*/ 44663 h 89966"/>
              <a:gd name="connsiteX123" fmla="*/ 117895 w 720417"/>
              <a:gd name="connsiteY123" fmla="*/ 88570 h 89966"/>
              <a:gd name="connsiteX124" fmla="*/ 117671 w 720417"/>
              <a:gd name="connsiteY124" fmla="*/ 88570 h 89966"/>
              <a:gd name="connsiteX125" fmla="*/ 73988 w 720417"/>
              <a:gd name="connsiteY125" fmla="*/ 44440 h 89966"/>
              <a:gd name="connsiteX126" fmla="*/ 118117 w 720417"/>
              <a:gd name="connsiteY126" fmla="*/ 757 h 89966"/>
              <a:gd name="connsiteX127" fmla="*/ 585400 w 720417"/>
              <a:gd name="connsiteY127" fmla="*/ 28 h 89966"/>
              <a:gd name="connsiteX128" fmla="*/ 585400 w 720417"/>
              <a:gd name="connsiteY128" fmla="*/ 29 h 89966"/>
              <a:gd name="connsiteX129" fmla="*/ 611599 w 720417"/>
              <a:gd name="connsiteY129" fmla="*/ 8743 h 89966"/>
              <a:gd name="connsiteX130" fmla="*/ 617799 w 720417"/>
              <a:gd name="connsiteY130" fmla="*/ 14329 h 89966"/>
              <a:gd name="connsiteX131" fmla="*/ 617912 w 720417"/>
              <a:gd name="connsiteY131" fmla="*/ 14489 h 89966"/>
              <a:gd name="connsiteX132" fmla="*/ 616906 w 720417"/>
              <a:gd name="connsiteY132" fmla="*/ 19524 h 89966"/>
              <a:gd name="connsiteX133" fmla="*/ 610649 w 720417"/>
              <a:gd name="connsiteY133" fmla="*/ 23881 h 89966"/>
              <a:gd name="connsiteX134" fmla="*/ 605957 w 720417"/>
              <a:gd name="connsiteY134" fmla="*/ 23490 h 89966"/>
              <a:gd name="connsiteX135" fmla="*/ 604281 w 720417"/>
              <a:gd name="connsiteY135" fmla="*/ 21926 h 89966"/>
              <a:gd name="connsiteX136" fmla="*/ 603946 w 720417"/>
              <a:gd name="connsiteY136" fmla="*/ 21591 h 89966"/>
              <a:gd name="connsiteX137" fmla="*/ 585511 w 720417"/>
              <a:gd name="connsiteY137" fmla="*/ 14943 h 89966"/>
              <a:gd name="connsiteX138" fmla="*/ 584283 w 720417"/>
              <a:gd name="connsiteY138" fmla="*/ 14943 h 89966"/>
              <a:gd name="connsiteX139" fmla="*/ 582271 w 720417"/>
              <a:gd name="connsiteY139" fmla="*/ 14943 h 89966"/>
              <a:gd name="connsiteX140" fmla="*/ 577132 w 720417"/>
              <a:gd name="connsiteY140" fmla="*/ 16005 h 89966"/>
              <a:gd name="connsiteX141" fmla="*/ 557200 w 720417"/>
              <a:gd name="connsiteY141" fmla="*/ 37383 h 89966"/>
              <a:gd name="connsiteX142" fmla="*/ 579087 w 720417"/>
              <a:gd name="connsiteY142" fmla="*/ 71866 h 89966"/>
              <a:gd name="connsiteX143" fmla="*/ 581434 w 720417"/>
              <a:gd name="connsiteY143" fmla="*/ 72313 h 89966"/>
              <a:gd name="connsiteX144" fmla="*/ 582160 w 720417"/>
              <a:gd name="connsiteY144" fmla="*/ 72313 h 89966"/>
              <a:gd name="connsiteX145" fmla="*/ 587746 w 720417"/>
              <a:gd name="connsiteY145" fmla="*/ 72313 h 89966"/>
              <a:gd name="connsiteX146" fmla="*/ 592047 w 720417"/>
              <a:gd name="connsiteY146" fmla="*/ 71699 h 89966"/>
              <a:gd name="connsiteX147" fmla="*/ 592829 w 720417"/>
              <a:gd name="connsiteY147" fmla="*/ 71699 h 89966"/>
              <a:gd name="connsiteX148" fmla="*/ 593611 w 720417"/>
              <a:gd name="connsiteY148" fmla="*/ 71699 h 89966"/>
              <a:gd name="connsiteX149" fmla="*/ 596907 w 720417"/>
              <a:gd name="connsiteY149" fmla="*/ 70525 h 89966"/>
              <a:gd name="connsiteX150" fmla="*/ 597577 w 720417"/>
              <a:gd name="connsiteY150" fmla="*/ 70525 h 89966"/>
              <a:gd name="connsiteX151" fmla="*/ 598192 w 720417"/>
              <a:gd name="connsiteY151" fmla="*/ 70246 h 89966"/>
              <a:gd name="connsiteX152" fmla="*/ 598862 w 720417"/>
              <a:gd name="connsiteY152" fmla="*/ 69911 h 89966"/>
              <a:gd name="connsiteX153" fmla="*/ 600371 w 720417"/>
              <a:gd name="connsiteY153" fmla="*/ 69129 h 89966"/>
              <a:gd name="connsiteX154" fmla="*/ 600817 w 720417"/>
              <a:gd name="connsiteY154" fmla="*/ 69129 h 89966"/>
              <a:gd name="connsiteX155" fmla="*/ 610705 w 720417"/>
              <a:gd name="connsiteY155" fmla="*/ 56672 h 89966"/>
              <a:gd name="connsiteX156" fmla="*/ 610146 w 720417"/>
              <a:gd name="connsiteY156" fmla="*/ 53711 h 89966"/>
              <a:gd name="connsiteX157" fmla="*/ 607744 w 720417"/>
              <a:gd name="connsiteY157" fmla="*/ 52706 h 89966"/>
              <a:gd name="connsiteX158" fmla="*/ 591600 w 720417"/>
              <a:gd name="connsiteY158" fmla="*/ 52706 h 89966"/>
              <a:gd name="connsiteX159" fmla="*/ 587913 w 720417"/>
              <a:gd name="connsiteY159" fmla="*/ 49019 h 89966"/>
              <a:gd name="connsiteX160" fmla="*/ 587913 w 720417"/>
              <a:gd name="connsiteY160" fmla="*/ 41478 h 89966"/>
              <a:gd name="connsiteX161" fmla="*/ 591600 w 720417"/>
              <a:gd name="connsiteY161" fmla="*/ 37791 h 89966"/>
              <a:gd name="connsiteX162" fmla="*/ 625117 w 720417"/>
              <a:gd name="connsiteY162" fmla="*/ 37791 h 89966"/>
              <a:gd name="connsiteX163" fmla="*/ 625452 w 720417"/>
              <a:gd name="connsiteY163" fmla="*/ 37791 h 89966"/>
              <a:gd name="connsiteX164" fmla="*/ 627428 w 720417"/>
              <a:gd name="connsiteY164" fmla="*/ 38475 h 89966"/>
              <a:gd name="connsiteX165" fmla="*/ 628245 w 720417"/>
              <a:gd name="connsiteY165" fmla="*/ 43544 h 89966"/>
              <a:gd name="connsiteX166" fmla="*/ 628245 w 720417"/>
              <a:gd name="connsiteY166" fmla="*/ 47287 h 89966"/>
              <a:gd name="connsiteX167" fmla="*/ 613554 w 720417"/>
              <a:gd name="connsiteY167" fmla="*/ 79966 h 89966"/>
              <a:gd name="connsiteX168" fmla="*/ 612157 w 720417"/>
              <a:gd name="connsiteY168" fmla="*/ 81139 h 89966"/>
              <a:gd name="connsiteX169" fmla="*/ 611431 w 720417"/>
              <a:gd name="connsiteY169" fmla="*/ 81754 h 89966"/>
              <a:gd name="connsiteX170" fmla="*/ 610035 w 720417"/>
              <a:gd name="connsiteY170" fmla="*/ 82759 h 89966"/>
              <a:gd name="connsiteX171" fmla="*/ 609308 w 720417"/>
              <a:gd name="connsiteY171" fmla="*/ 83262 h 89966"/>
              <a:gd name="connsiteX172" fmla="*/ 607912 w 720417"/>
              <a:gd name="connsiteY172" fmla="*/ 84156 h 89966"/>
              <a:gd name="connsiteX173" fmla="*/ 607633 w 720417"/>
              <a:gd name="connsiteY173" fmla="*/ 84156 h 89966"/>
              <a:gd name="connsiteX174" fmla="*/ 606906 w 720417"/>
              <a:gd name="connsiteY174" fmla="*/ 84603 h 89966"/>
              <a:gd name="connsiteX175" fmla="*/ 605454 w 720417"/>
              <a:gd name="connsiteY175" fmla="*/ 85440 h 89966"/>
              <a:gd name="connsiteX176" fmla="*/ 605119 w 720417"/>
              <a:gd name="connsiteY176" fmla="*/ 85440 h 89966"/>
              <a:gd name="connsiteX177" fmla="*/ 602773 w 720417"/>
              <a:gd name="connsiteY177" fmla="*/ 86558 h 89966"/>
              <a:gd name="connsiteX178" fmla="*/ 602382 w 720417"/>
              <a:gd name="connsiteY178" fmla="*/ 86558 h 89966"/>
              <a:gd name="connsiteX179" fmla="*/ 600873 w 720417"/>
              <a:gd name="connsiteY179" fmla="*/ 87116 h 89966"/>
              <a:gd name="connsiteX180" fmla="*/ 600147 w 720417"/>
              <a:gd name="connsiteY180" fmla="*/ 87116 h 89966"/>
              <a:gd name="connsiteX181" fmla="*/ 599700 w 720417"/>
              <a:gd name="connsiteY181" fmla="*/ 87116 h 89966"/>
              <a:gd name="connsiteX182" fmla="*/ 598471 w 720417"/>
              <a:gd name="connsiteY182" fmla="*/ 87563 h 89966"/>
              <a:gd name="connsiteX183" fmla="*/ 597969 w 720417"/>
              <a:gd name="connsiteY183" fmla="*/ 87563 h 89966"/>
              <a:gd name="connsiteX184" fmla="*/ 597242 w 720417"/>
              <a:gd name="connsiteY184" fmla="*/ 87563 h 89966"/>
              <a:gd name="connsiteX185" fmla="*/ 596740 w 720417"/>
              <a:gd name="connsiteY185" fmla="*/ 87563 h 89966"/>
              <a:gd name="connsiteX186" fmla="*/ 595567 w 720417"/>
              <a:gd name="connsiteY186" fmla="*/ 87563 h 89966"/>
              <a:gd name="connsiteX187" fmla="*/ 595008 w 720417"/>
              <a:gd name="connsiteY187" fmla="*/ 87563 h 89966"/>
              <a:gd name="connsiteX188" fmla="*/ 594338 w 720417"/>
              <a:gd name="connsiteY188" fmla="*/ 87563 h 89966"/>
              <a:gd name="connsiteX189" fmla="*/ 593723 w 720417"/>
              <a:gd name="connsiteY189" fmla="*/ 87563 h 89966"/>
              <a:gd name="connsiteX190" fmla="*/ 592606 w 720417"/>
              <a:gd name="connsiteY190" fmla="*/ 87563 h 89966"/>
              <a:gd name="connsiteX191" fmla="*/ 591991 w 720417"/>
              <a:gd name="connsiteY191" fmla="*/ 87563 h 89966"/>
              <a:gd name="connsiteX192" fmla="*/ 591321 w 720417"/>
              <a:gd name="connsiteY192" fmla="*/ 87563 h 89966"/>
              <a:gd name="connsiteX193" fmla="*/ 590595 w 720417"/>
              <a:gd name="connsiteY193" fmla="*/ 87563 h 89966"/>
              <a:gd name="connsiteX194" fmla="*/ 589589 w 720417"/>
              <a:gd name="connsiteY194" fmla="*/ 87563 h 89966"/>
              <a:gd name="connsiteX195" fmla="*/ 585400 w 720417"/>
              <a:gd name="connsiteY195" fmla="*/ 87563 h 89966"/>
              <a:gd name="connsiteX196" fmla="*/ 582272 w 720417"/>
              <a:gd name="connsiteY196" fmla="*/ 87563 h 89966"/>
              <a:gd name="connsiteX197" fmla="*/ 540068 w 720417"/>
              <a:gd name="connsiteY197" fmla="*/ 42232 h 89966"/>
              <a:gd name="connsiteX198" fmla="*/ 585400 w 720417"/>
              <a:gd name="connsiteY198" fmla="*/ 28 h 89966"/>
            </a:gdLst>
            <a:rect l="l" t="t" r="r" b="b"/>
            <a:pathLst>
              <a:path w="720417" h="89966">
                <a:moveTo>
                  <a:pt x="295032" y="17848"/>
                </a:moveTo>
                <a:lnTo>
                  <a:pt x="271738" y="17849"/>
                </a:lnTo>
                <a:cubicBezTo>
                  <a:pt x="269702" y="17818"/>
                  <a:pt x="268026" y="19443"/>
                  <a:pt x="267996" y="21479"/>
                </a:cubicBezTo>
                <a:cubicBezTo>
                  <a:pt x="267995" y="21498"/>
                  <a:pt x="267995" y="21517"/>
                  <a:pt x="267995" y="21535"/>
                </a:cubicBezTo>
                <a:lnTo>
                  <a:pt x="267995" y="39802"/>
                </a:lnTo>
                <a:cubicBezTo>
                  <a:pt x="267995" y="41838"/>
                  <a:pt x="269645" y="43489"/>
                  <a:pt x="271681" y="43489"/>
                </a:cubicBezTo>
                <a:cubicBezTo>
                  <a:pt x="271700" y="43489"/>
                  <a:pt x="271719" y="43489"/>
                  <a:pt x="271738" y="43489"/>
                </a:cubicBezTo>
                <a:lnTo>
                  <a:pt x="294585" y="43489"/>
                </a:lnTo>
                <a:cubicBezTo>
                  <a:pt x="301615" y="43561"/>
                  <a:pt x="307464" y="38105"/>
                  <a:pt x="307880" y="31088"/>
                </a:cubicBezTo>
                <a:cubicBezTo>
                  <a:pt x="308127" y="24027"/>
                  <a:pt x="302604" y="18103"/>
                  <a:pt x="295543" y="17856"/>
                </a:cubicBezTo>
                <a:cubicBezTo>
                  <a:pt x="295373" y="17850"/>
                  <a:pt x="295203" y="17848"/>
                  <a:pt x="295032" y="17848"/>
                </a:cubicBezTo>
                <a:close/>
                <a:moveTo>
                  <a:pt x="676733" y="17290"/>
                </a:moveTo>
                <a:lnTo>
                  <a:pt x="676733" y="17346"/>
                </a:lnTo>
                <a:cubicBezTo>
                  <a:pt x="660783" y="17315"/>
                  <a:pt x="647828" y="30220"/>
                  <a:pt x="647797" y="46170"/>
                </a:cubicBezTo>
                <a:cubicBezTo>
                  <a:pt x="647766" y="62121"/>
                  <a:pt x="660671" y="75076"/>
                  <a:pt x="676622" y="75107"/>
                </a:cubicBezTo>
                <a:cubicBezTo>
                  <a:pt x="692572" y="75138"/>
                  <a:pt x="705527" y="62232"/>
                  <a:pt x="705558" y="46282"/>
                </a:cubicBezTo>
                <a:cubicBezTo>
                  <a:pt x="705558" y="46264"/>
                  <a:pt x="705558" y="46245"/>
                  <a:pt x="705558" y="46226"/>
                </a:cubicBezTo>
                <a:cubicBezTo>
                  <a:pt x="705558" y="30289"/>
                  <a:pt x="692671" y="17352"/>
                  <a:pt x="676733" y="17290"/>
                </a:cubicBezTo>
                <a:close/>
                <a:moveTo>
                  <a:pt x="490493" y="15836"/>
                </a:moveTo>
                <a:cubicBezTo>
                  <a:pt x="490380" y="15836"/>
                  <a:pt x="490268" y="15837"/>
                  <a:pt x="490155" y="15838"/>
                </a:cubicBezTo>
                <a:cubicBezTo>
                  <a:pt x="474206" y="15992"/>
                  <a:pt x="461401" y="29047"/>
                  <a:pt x="461556" y="44996"/>
                </a:cubicBezTo>
                <a:cubicBezTo>
                  <a:pt x="461710" y="60946"/>
                  <a:pt x="474765" y="73750"/>
                  <a:pt x="490714" y="73596"/>
                </a:cubicBezTo>
                <a:cubicBezTo>
                  <a:pt x="506576" y="73443"/>
                  <a:pt x="519345" y="60525"/>
                  <a:pt x="519315" y="44663"/>
                </a:cubicBezTo>
                <a:cubicBezTo>
                  <a:pt x="519316" y="28743"/>
                  <a:pt x="506412" y="15837"/>
                  <a:pt x="490493" y="15836"/>
                </a:cubicBezTo>
                <a:close/>
                <a:moveTo>
                  <a:pt x="117671" y="15726"/>
                </a:moveTo>
                <a:lnTo>
                  <a:pt x="117671" y="15950"/>
                </a:lnTo>
                <a:cubicBezTo>
                  <a:pt x="101659" y="15919"/>
                  <a:pt x="88654" y="28874"/>
                  <a:pt x="88623" y="44886"/>
                </a:cubicBezTo>
                <a:cubicBezTo>
                  <a:pt x="88592" y="60898"/>
                  <a:pt x="101547" y="73903"/>
                  <a:pt x="117559" y="73934"/>
                </a:cubicBezTo>
                <a:cubicBezTo>
                  <a:pt x="133571" y="73965"/>
                  <a:pt x="146576" y="61009"/>
                  <a:pt x="146607" y="44998"/>
                </a:cubicBezTo>
                <a:cubicBezTo>
                  <a:pt x="146607" y="44960"/>
                  <a:pt x="146607" y="44923"/>
                  <a:pt x="146607" y="44886"/>
                </a:cubicBezTo>
                <a:cubicBezTo>
                  <a:pt x="146699" y="28874"/>
                  <a:pt x="133794" y="15819"/>
                  <a:pt x="117783" y="15727"/>
                </a:cubicBezTo>
                <a:cubicBezTo>
                  <a:pt x="117745" y="15727"/>
                  <a:pt x="117708" y="15726"/>
                  <a:pt x="117671" y="15726"/>
                </a:cubicBezTo>
                <a:close/>
                <a:moveTo>
                  <a:pt x="256767" y="2710"/>
                </a:moveTo>
                <a:lnTo>
                  <a:pt x="294418" y="2710"/>
                </a:lnTo>
                <a:cubicBezTo>
                  <a:pt x="301799" y="2701"/>
                  <a:pt x="308907" y="5497"/>
                  <a:pt x="314305" y="10531"/>
                </a:cubicBezTo>
                <a:cubicBezTo>
                  <a:pt x="319683" y="15485"/>
                  <a:pt x="322861" y="22383"/>
                  <a:pt x="323131" y="29691"/>
                </a:cubicBezTo>
                <a:cubicBezTo>
                  <a:pt x="323524" y="39759"/>
                  <a:pt x="318465" y="49258"/>
                  <a:pt x="309891" y="54550"/>
                </a:cubicBezTo>
                <a:cubicBezTo>
                  <a:pt x="308311" y="55515"/>
                  <a:pt x="307730" y="57527"/>
                  <a:pt x="308551" y="59186"/>
                </a:cubicBezTo>
                <a:lnTo>
                  <a:pt x="319388" y="81922"/>
                </a:lnTo>
                <a:cubicBezTo>
                  <a:pt x="320440" y="83665"/>
                  <a:pt x="319879" y="85931"/>
                  <a:pt x="318136" y="86983"/>
                </a:cubicBezTo>
                <a:cubicBezTo>
                  <a:pt x="317504" y="87364"/>
                  <a:pt x="316773" y="87547"/>
                  <a:pt x="316036" y="87508"/>
                </a:cubicBezTo>
                <a:lnTo>
                  <a:pt x="308048" y="87005"/>
                </a:lnTo>
                <a:cubicBezTo>
                  <a:pt x="306633" y="86989"/>
                  <a:pt x="305352" y="86164"/>
                  <a:pt x="304752" y="84882"/>
                </a:cubicBezTo>
                <a:lnTo>
                  <a:pt x="293189" y="60694"/>
                </a:lnTo>
                <a:cubicBezTo>
                  <a:pt x="292583" y="59425"/>
                  <a:pt x="291299" y="58620"/>
                  <a:pt x="289893" y="58627"/>
                </a:cubicBezTo>
                <a:lnTo>
                  <a:pt x="271738" y="58627"/>
                </a:lnTo>
                <a:cubicBezTo>
                  <a:pt x="269702" y="58597"/>
                  <a:pt x="268026" y="60222"/>
                  <a:pt x="267996" y="62258"/>
                </a:cubicBezTo>
                <a:cubicBezTo>
                  <a:pt x="267995" y="62277"/>
                  <a:pt x="267995" y="62296"/>
                  <a:pt x="267995" y="62314"/>
                </a:cubicBezTo>
                <a:lnTo>
                  <a:pt x="267995" y="83262"/>
                </a:lnTo>
                <a:cubicBezTo>
                  <a:pt x="268026" y="85298"/>
                  <a:pt x="266400" y="86974"/>
                  <a:pt x="264365" y="87005"/>
                </a:cubicBezTo>
                <a:cubicBezTo>
                  <a:pt x="264346" y="87005"/>
                  <a:pt x="264327" y="87005"/>
                  <a:pt x="264308" y="87005"/>
                </a:cubicBezTo>
                <a:lnTo>
                  <a:pt x="256767" y="87005"/>
                </a:lnTo>
                <a:cubicBezTo>
                  <a:pt x="254722" y="86975"/>
                  <a:pt x="253080" y="85308"/>
                  <a:pt x="253080" y="83262"/>
                </a:cubicBezTo>
                <a:lnTo>
                  <a:pt x="253080" y="6397"/>
                </a:lnTo>
                <a:cubicBezTo>
                  <a:pt x="253110" y="4373"/>
                  <a:pt x="254743" y="2740"/>
                  <a:pt x="256767" y="2710"/>
                </a:cubicBezTo>
                <a:close/>
                <a:moveTo>
                  <a:pt x="172025" y="2710"/>
                </a:moveTo>
                <a:lnTo>
                  <a:pt x="179734" y="2710"/>
                </a:lnTo>
                <a:cubicBezTo>
                  <a:pt x="181770" y="2710"/>
                  <a:pt x="183420" y="4361"/>
                  <a:pt x="183420" y="6397"/>
                </a:cubicBezTo>
                <a:lnTo>
                  <a:pt x="183420" y="48070"/>
                </a:lnTo>
                <a:cubicBezTo>
                  <a:pt x="182787" y="61073"/>
                  <a:pt x="192815" y="72129"/>
                  <a:pt x="205819" y="72763"/>
                </a:cubicBezTo>
                <a:cubicBezTo>
                  <a:pt x="218823" y="73396"/>
                  <a:pt x="229878" y="63368"/>
                  <a:pt x="230512" y="50364"/>
                </a:cubicBezTo>
                <a:cubicBezTo>
                  <a:pt x="230549" y="49600"/>
                  <a:pt x="230549" y="48834"/>
                  <a:pt x="230512" y="48070"/>
                </a:cubicBezTo>
                <a:lnTo>
                  <a:pt x="230512" y="6397"/>
                </a:lnTo>
                <a:cubicBezTo>
                  <a:pt x="230541" y="4373"/>
                  <a:pt x="232175" y="2740"/>
                  <a:pt x="234198" y="2710"/>
                </a:cubicBezTo>
                <a:lnTo>
                  <a:pt x="241907" y="2710"/>
                </a:lnTo>
                <a:cubicBezTo>
                  <a:pt x="243943" y="2710"/>
                  <a:pt x="245594" y="4361"/>
                  <a:pt x="245594" y="6397"/>
                </a:cubicBezTo>
                <a:lnTo>
                  <a:pt x="245594" y="48349"/>
                </a:lnTo>
                <a:cubicBezTo>
                  <a:pt x="245625" y="69667"/>
                  <a:pt x="228368" y="86974"/>
                  <a:pt x="207050" y="87005"/>
                </a:cubicBezTo>
                <a:cubicBezTo>
                  <a:pt x="207031" y="87005"/>
                  <a:pt x="207013" y="87005"/>
                  <a:pt x="206994" y="87005"/>
                </a:cubicBezTo>
                <a:cubicBezTo>
                  <a:pt x="185645" y="87005"/>
                  <a:pt x="168338" y="69698"/>
                  <a:pt x="168338" y="48349"/>
                </a:cubicBezTo>
                <a:lnTo>
                  <a:pt x="168338" y="6397"/>
                </a:lnTo>
                <a:cubicBezTo>
                  <a:pt x="168338" y="4361"/>
                  <a:pt x="169989" y="2710"/>
                  <a:pt x="172025" y="2710"/>
                </a:cubicBezTo>
                <a:close/>
                <a:moveTo>
                  <a:pt x="67451" y="2710"/>
                </a:moveTo>
                <a:lnTo>
                  <a:pt x="74713" y="2710"/>
                </a:lnTo>
                <a:cubicBezTo>
                  <a:pt x="76747" y="2818"/>
                  <a:pt x="78307" y="4555"/>
                  <a:pt x="78199" y="6588"/>
                </a:cubicBezTo>
                <a:cubicBezTo>
                  <a:pt x="78167" y="7192"/>
                  <a:pt x="77986" y="7778"/>
                  <a:pt x="77674" y="8296"/>
                </a:cubicBezTo>
                <a:lnTo>
                  <a:pt x="47621" y="49857"/>
                </a:lnTo>
                <a:cubicBezTo>
                  <a:pt x="46948" y="50781"/>
                  <a:pt x="46595" y="51899"/>
                  <a:pt x="46615" y="53041"/>
                </a:cubicBezTo>
                <a:lnTo>
                  <a:pt x="46615" y="83318"/>
                </a:lnTo>
                <a:cubicBezTo>
                  <a:pt x="46585" y="85342"/>
                  <a:pt x="44952" y="86975"/>
                  <a:pt x="42928" y="87005"/>
                </a:cubicBezTo>
                <a:lnTo>
                  <a:pt x="35164" y="87005"/>
                </a:lnTo>
                <a:cubicBezTo>
                  <a:pt x="33140" y="86975"/>
                  <a:pt x="31507" y="85342"/>
                  <a:pt x="31477" y="83318"/>
                </a:cubicBezTo>
                <a:lnTo>
                  <a:pt x="31477" y="53041"/>
                </a:lnTo>
                <a:cubicBezTo>
                  <a:pt x="31497" y="51899"/>
                  <a:pt x="31144" y="50781"/>
                  <a:pt x="30471" y="49857"/>
                </a:cubicBezTo>
                <a:lnTo>
                  <a:pt x="530" y="8575"/>
                </a:lnTo>
                <a:cubicBezTo>
                  <a:pt x="-522" y="6832"/>
                  <a:pt x="38" y="4566"/>
                  <a:pt x="1782" y="3514"/>
                </a:cubicBezTo>
                <a:cubicBezTo>
                  <a:pt x="2300" y="3202"/>
                  <a:pt x="2886" y="3021"/>
                  <a:pt x="3490" y="2989"/>
                </a:cubicBezTo>
                <a:lnTo>
                  <a:pt x="10976" y="2989"/>
                </a:lnTo>
                <a:cubicBezTo>
                  <a:pt x="12049" y="2990"/>
                  <a:pt x="13069" y="3460"/>
                  <a:pt x="13769" y="4274"/>
                </a:cubicBezTo>
                <a:lnTo>
                  <a:pt x="36113" y="35836"/>
                </a:lnTo>
                <a:cubicBezTo>
                  <a:pt x="36822" y="36789"/>
                  <a:pt x="37942" y="37349"/>
                  <a:pt x="39130" y="37344"/>
                </a:cubicBezTo>
                <a:cubicBezTo>
                  <a:pt x="40302" y="37349"/>
                  <a:pt x="41405" y="36787"/>
                  <a:pt x="42090" y="35836"/>
                </a:cubicBezTo>
                <a:lnTo>
                  <a:pt x="64435" y="4274"/>
                </a:lnTo>
                <a:cubicBezTo>
                  <a:pt x="65126" y="3293"/>
                  <a:pt x="66251" y="2709"/>
                  <a:pt x="67451" y="2710"/>
                </a:cubicBezTo>
                <a:close/>
                <a:moveTo>
                  <a:pt x="676510" y="2375"/>
                </a:moveTo>
                <a:cubicBezTo>
                  <a:pt x="700697" y="2314"/>
                  <a:pt x="720355" y="21871"/>
                  <a:pt x="720417" y="46059"/>
                </a:cubicBezTo>
                <a:cubicBezTo>
                  <a:pt x="720417" y="46096"/>
                  <a:pt x="720417" y="46133"/>
                  <a:pt x="720417" y="46170"/>
                </a:cubicBezTo>
                <a:cubicBezTo>
                  <a:pt x="720386" y="70302"/>
                  <a:pt x="700864" y="89874"/>
                  <a:pt x="676733" y="89966"/>
                </a:cubicBezTo>
                <a:lnTo>
                  <a:pt x="676733" y="89966"/>
                </a:lnTo>
                <a:cubicBezTo>
                  <a:pt x="652546" y="90028"/>
                  <a:pt x="632888" y="70470"/>
                  <a:pt x="632826" y="46282"/>
                </a:cubicBezTo>
                <a:cubicBezTo>
                  <a:pt x="632764" y="22095"/>
                  <a:pt x="652322" y="2437"/>
                  <a:pt x="676510" y="2375"/>
                </a:cubicBezTo>
                <a:close/>
                <a:moveTo>
                  <a:pt x="378600" y="1984"/>
                </a:moveTo>
                <a:lnTo>
                  <a:pt x="386644" y="1984"/>
                </a:lnTo>
                <a:cubicBezTo>
                  <a:pt x="388681" y="1984"/>
                  <a:pt x="390331" y="3635"/>
                  <a:pt x="390331" y="5671"/>
                </a:cubicBezTo>
                <a:lnTo>
                  <a:pt x="390331" y="69073"/>
                </a:lnTo>
                <a:cubicBezTo>
                  <a:pt x="390331" y="71110"/>
                  <a:pt x="391982" y="72760"/>
                  <a:pt x="394018" y="72760"/>
                </a:cubicBezTo>
                <a:lnTo>
                  <a:pt x="439657" y="72760"/>
                </a:lnTo>
                <a:cubicBezTo>
                  <a:pt x="441693" y="72760"/>
                  <a:pt x="443344" y="74411"/>
                  <a:pt x="443344" y="76447"/>
                </a:cubicBezTo>
                <a:lnTo>
                  <a:pt x="443344" y="83877"/>
                </a:lnTo>
                <a:cubicBezTo>
                  <a:pt x="443375" y="85882"/>
                  <a:pt x="441775" y="87532"/>
                  <a:pt x="439769" y="87564"/>
                </a:cubicBezTo>
                <a:cubicBezTo>
                  <a:pt x="439732" y="87564"/>
                  <a:pt x="439694" y="87564"/>
                  <a:pt x="439657" y="87564"/>
                </a:cubicBezTo>
                <a:lnTo>
                  <a:pt x="378600" y="87564"/>
                </a:lnTo>
                <a:cubicBezTo>
                  <a:pt x="376595" y="87595"/>
                  <a:pt x="374945" y="85994"/>
                  <a:pt x="374913" y="83989"/>
                </a:cubicBezTo>
                <a:cubicBezTo>
                  <a:pt x="374913" y="83952"/>
                  <a:pt x="374913" y="83914"/>
                  <a:pt x="374913" y="83877"/>
                </a:cubicBezTo>
                <a:lnTo>
                  <a:pt x="374913" y="5671"/>
                </a:lnTo>
                <a:cubicBezTo>
                  <a:pt x="374913" y="3635"/>
                  <a:pt x="376564" y="1984"/>
                  <a:pt x="378600" y="1984"/>
                </a:cubicBezTo>
                <a:close/>
                <a:moveTo>
                  <a:pt x="490155" y="867"/>
                </a:moveTo>
                <a:cubicBezTo>
                  <a:pt x="514343" y="867"/>
                  <a:pt x="533951" y="20475"/>
                  <a:pt x="533951" y="44663"/>
                </a:cubicBezTo>
                <a:cubicBezTo>
                  <a:pt x="533951" y="68850"/>
                  <a:pt x="514343" y="88458"/>
                  <a:pt x="490155" y="88458"/>
                </a:cubicBezTo>
                <a:cubicBezTo>
                  <a:pt x="465968" y="88458"/>
                  <a:pt x="446360" y="68850"/>
                  <a:pt x="446360" y="44663"/>
                </a:cubicBezTo>
                <a:cubicBezTo>
                  <a:pt x="446360" y="20475"/>
                  <a:pt x="465968" y="867"/>
                  <a:pt x="490155" y="867"/>
                </a:cubicBezTo>
                <a:close/>
                <a:moveTo>
                  <a:pt x="118117" y="757"/>
                </a:moveTo>
                <a:cubicBezTo>
                  <a:pt x="142279" y="880"/>
                  <a:pt x="161801" y="20501"/>
                  <a:pt x="161801" y="44663"/>
                </a:cubicBezTo>
                <a:cubicBezTo>
                  <a:pt x="161801" y="68912"/>
                  <a:pt x="142144" y="88570"/>
                  <a:pt x="117895" y="88570"/>
                </a:cubicBezTo>
                <a:cubicBezTo>
                  <a:pt x="117820" y="88570"/>
                  <a:pt x="117745" y="88570"/>
                  <a:pt x="117671" y="88570"/>
                </a:cubicBezTo>
                <a:cubicBezTo>
                  <a:pt x="93422" y="88446"/>
                  <a:pt x="73864" y="68688"/>
                  <a:pt x="73988" y="44440"/>
                </a:cubicBezTo>
                <a:cubicBezTo>
                  <a:pt x="74111" y="20191"/>
                  <a:pt x="93869" y="633"/>
                  <a:pt x="118117" y="757"/>
                </a:cubicBezTo>
                <a:close/>
                <a:moveTo>
                  <a:pt x="585400" y="28"/>
                </a:moveTo>
                <a:lnTo>
                  <a:pt x="585400" y="29"/>
                </a:lnTo>
                <a:cubicBezTo>
                  <a:pt x="594843" y="41"/>
                  <a:pt x="604030" y="3096"/>
                  <a:pt x="611599" y="8743"/>
                </a:cubicBezTo>
                <a:cubicBezTo>
                  <a:pt x="613832" y="10411"/>
                  <a:pt x="615908" y="12281"/>
                  <a:pt x="617799" y="14329"/>
                </a:cubicBezTo>
                <a:cubicBezTo>
                  <a:pt x="617838" y="14381"/>
                  <a:pt x="617876" y="14434"/>
                  <a:pt x="617912" y="14489"/>
                </a:cubicBezTo>
                <a:cubicBezTo>
                  <a:pt x="619025" y="16157"/>
                  <a:pt x="618574" y="18412"/>
                  <a:pt x="616906" y="19524"/>
                </a:cubicBezTo>
                <a:lnTo>
                  <a:pt x="610649" y="23881"/>
                </a:lnTo>
                <a:cubicBezTo>
                  <a:pt x="609208" y="24945"/>
                  <a:pt x="607202" y="24778"/>
                  <a:pt x="605957" y="23490"/>
                </a:cubicBezTo>
                <a:lnTo>
                  <a:pt x="604281" y="21926"/>
                </a:lnTo>
                <a:lnTo>
                  <a:pt x="603946" y="21591"/>
                </a:lnTo>
                <a:cubicBezTo>
                  <a:pt x="598773" y="17278"/>
                  <a:pt x="592246" y="14924"/>
                  <a:pt x="585511" y="14943"/>
                </a:cubicBezTo>
                <a:lnTo>
                  <a:pt x="584283" y="14943"/>
                </a:lnTo>
                <a:lnTo>
                  <a:pt x="582271" y="14943"/>
                </a:lnTo>
                <a:cubicBezTo>
                  <a:pt x="580528" y="15130"/>
                  <a:pt x="578807" y="15486"/>
                  <a:pt x="577132" y="16005"/>
                </a:cubicBezTo>
                <a:cubicBezTo>
                  <a:pt x="567106" y="18995"/>
                  <a:pt x="559481" y="27173"/>
                  <a:pt x="557200" y="37383"/>
                </a:cubicBezTo>
                <a:cubicBezTo>
                  <a:pt x="553722" y="52949"/>
                  <a:pt x="563521" y="68388"/>
                  <a:pt x="579087" y="71866"/>
                </a:cubicBezTo>
                <a:lnTo>
                  <a:pt x="581434" y="72313"/>
                </a:lnTo>
                <a:lnTo>
                  <a:pt x="582160" y="72313"/>
                </a:lnTo>
                <a:lnTo>
                  <a:pt x="587746" y="72313"/>
                </a:lnTo>
                <a:cubicBezTo>
                  <a:pt x="589193" y="72214"/>
                  <a:pt x="590631" y="72009"/>
                  <a:pt x="592047" y="71699"/>
                </a:cubicBezTo>
                <a:lnTo>
                  <a:pt x="592829" y="71699"/>
                </a:lnTo>
                <a:lnTo>
                  <a:pt x="593611" y="71699"/>
                </a:lnTo>
                <a:lnTo>
                  <a:pt x="596907" y="70525"/>
                </a:lnTo>
                <a:lnTo>
                  <a:pt x="597577" y="70525"/>
                </a:lnTo>
                <a:lnTo>
                  <a:pt x="598192" y="70246"/>
                </a:lnTo>
                <a:lnTo>
                  <a:pt x="598862" y="69911"/>
                </a:lnTo>
                <a:lnTo>
                  <a:pt x="600371" y="69129"/>
                </a:lnTo>
                <a:lnTo>
                  <a:pt x="600817" y="69129"/>
                </a:lnTo>
                <a:cubicBezTo>
                  <a:pt x="605082" y="65848"/>
                  <a:pt x="608477" y="61570"/>
                  <a:pt x="610705" y="56672"/>
                </a:cubicBezTo>
                <a:cubicBezTo>
                  <a:pt x="611060" y="55656"/>
                  <a:pt x="610847" y="54528"/>
                  <a:pt x="610146" y="53711"/>
                </a:cubicBezTo>
                <a:cubicBezTo>
                  <a:pt x="609522" y="53055"/>
                  <a:pt x="608650" y="52690"/>
                  <a:pt x="607744" y="52706"/>
                </a:cubicBezTo>
                <a:lnTo>
                  <a:pt x="591600" y="52706"/>
                </a:lnTo>
                <a:cubicBezTo>
                  <a:pt x="589564" y="52706"/>
                  <a:pt x="587913" y="51055"/>
                  <a:pt x="587913" y="49019"/>
                </a:cubicBezTo>
                <a:lnTo>
                  <a:pt x="587913" y="41478"/>
                </a:lnTo>
                <a:cubicBezTo>
                  <a:pt x="587913" y="39441"/>
                  <a:pt x="589564" y="37791"/>
                  <a:pt x="591600" y="37791"/>
                </a:cubicBezTo>
                <a:lnTo>
                  <a:pt x="625117" y="37791"/>
                </a:lnTo>
                <a:lnTo>
                  <a:pt x="625452" y="37791"/>
                </a:lnTo>
                <a:cubicBezTo>
                  <a:pt x="626164" y="37820"/>
                  <a:pt x="626851" y="38058"/>
                  <a:pt x="627428" y="38475"/>
                </a:cubicBezTo>
                <a:cubicBezTo>
                  <a:pt x="629053" y="39649"/>
                  <a:pt x="629419" y="41919"/>
                  <a:pt x="628245" y="43544"/>
                </a:cubicBezTo>
                <a:lnTo>
                  <a:pt x="628245" y="47287"/>
                </a:lnTo>
                <a:cubicBezTo>
                  <a:pt x="628342" y="59800"/>
                  <a:pt x="622977" y="71733"/>
                  <a:pt x="613554" y="79966"/>
                </a:cubicBezTo>
                <a:lnTo>
                  <a:pt x="612157" y="81139"/>
                </a:lnTo>
                <a:lnTo>
                  <a:pt x="611431" y="81754"/>
                </a:lnTo>
                <a:cubicBezTo>
                  <a:pt x="610992" y="82124"/>
                  <a:pt x="610525" y="82460"/>
                  <a:pt x="610035" y="82759"/>
                </a:cubicBezTo>
                <a:lnTo>
                  <a:pt x="609308" y="83262"/>
                </a:lnTo>
                <a:lnTo>
                  <a:pt x="607912" y="84156"/>
                </a:lnTo>
                <a:lnTo>
                  <a:pt x="607633" y="84156"/>
                </a:lnTo>
                <a:lnTo>
                  <a:pt x="606906" y="84603"/>
                </a:lnTo>
                <a:lnTo>
                  <a:pt x="605454" y="85440"/>
                </a:lnTo>
                <a:lnTo>
                  <a:pt x="605119" y="85440"/>
                </a:lnTo>
                <a:lnTo>
                  <a:pt x="602773" y="86558"/>
                </a:lnTo>
                <a:lnTo>
                  <a:pt x="602382" y="86558"/>
                </a:lnTo>
                <a:lnTo>
                  <a:pt x="600873" y="87116"/>
                </a:lnTo>
                <a:lnTo>
                  <a:pt x="600147" y="87116"/>
                </a:lnTo>
                <a:lnTo>
                  <a:pt x="599700" y="87116"/>
                </a:lnTo>
                <a:lnTo>
                  <a:pt x="598471" y="87563"/>
                </a:lnTo>
                <a:lnTo>
                  <a:pt x="597969" y="87563"/>
                </a:lnTo>
                <a:lnTo>
                  <a:pt x="597242" y="87563"/>
                </a:lnTo>
                <a:lnTo>
                  <a:pt x="596740" y="87563"/>
                </a:lnTo>
                <a:lnTo>
                  <a:pt x="595567" y="87563"/>
                </a:lnTo>
                <a:lnTo>
                  <a:pt x="595008" y="87563"/>
                </a:lnTo>
                <a:lnTo>
                  <a:pt x="594338" y="87563"/>
                </a:lnTo>
                <a:lnTo>
                  <a:pt x="593723" y="87563"/>
                </a:lnTo>
                <a:lnTo>
                  <a:pt x="592606" y="87563"/>
                </a:lnTo>
                <a:lnTo>
                  <a:pt x="591991" y="87563"/>
                </a:lnTo>
                <a:lnTo>
                  <a:pt x="591321" y="87563"/>
                </a:lnTo>
                <a:lnTo>
                  <a:pt x="590595" y="87563"/>
                </a:lnTo>
                <a:lnTo>
                  <a:pt x="589589" y="87563"/>
                </a:lnTo>
                <a:lnTo>
                  <a:pt x="585400" y="87563"/>
                </a:lnTo>
                <a:cubicBezTo>
                  <a:pt x="584358" y="87600"/>
                  <a:pt x="583314" y="87600"/>
                  <a:pt x="582272" y="87563"/>
                </a:cubicBezTo>
                <a:cubicBezTo>
                  <a:pt x="558100" y="86699"/>
                  <a:pt x="539205" y="66404"/>
                  <a:pt x="540068" y="42232"/>
                </a:cubicBezTo>
                <a:cubicBezTo>
                  <a:pt x="540932" y="18060"/>
                  <a:pt x="561228" y="-835"/>
                  <a:pt x="585400" y="28"/>
                </a:cubicBezTo>
                <a:close/>
              </a:path>
            </a:pathLst>
          </a:custGeom>
          <a:solidFill>
            <a:schemeClr val="bg1"/>
          </a:solidFill>
          <a:ln w="480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3268007" y="2158666"/>
            <a:ext cx="5940258" cy="2958765"/>
          </a:xfrm>
          <a:prstGeom prst="roundRect">
            <a:avLst>
              <a:gd name="adj" fmla="val 1239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1">
            <a:off x="2879655" y="1787690"/>
            <a:ext cx="1965158" cy="751474"/>
          </a:xfrm>
          <a:custGeom>
            <a:avLst/>
            <a:gdLst>
              <a:gd name="connsiteX0" fmla="*/ 105613 w 1965158"/>
              <a:gd name="connsiteY0" fmla="*/ 751474 h 751474"/>
              <a:gd name="connsiteX1" fmla="*/ 1859545 w 1965158"/>
              <a:gd name="connsiteY1" fmla="*/ 751474 h 751474"/>
              <a:gd name="connsiteX2" fmla="*/ 1965158 w 1965158"/>
              <a:gd name="connsiteY2" fmla="*/ 645861 h 751474"/>
              <a:gd name="connsiteX3" fmla="*/ 1965158 w 1965158"/>
              <a:gd name="connsiteY3" fmla="*/ 223422 h 751474"/>
              <a:gd name="connsiteX4" fmla="*/ 1859545 w 1965158"/>
              <a:gd name="connsiteY4" fmla="*/ 117809 h 751474"/>
              <a:gd name="connsiteX5" fmla="*/ 451383 w 1965158"/>
              <a:gd name="connsiteY5" fmla="*/ 117809 h 751474"/>
              <a:gd name="connsiteX6" fmla="*/ 383054 w 1965158"/>
              <a:gd name="connsiteY6" fmla="*/ 0 h 751474"/>
              <a:gd name="connsiteX7" fmla="*/ 314725 w 1965158"/>
              <a:gd name="connsiteY7" fmla="*/ 117809 h 751474"/>
              <a:gd name="connsiteX8" fmla="*/ 105613 w 1965158"/>
              <a:gd name="connsiteY8" fmla="*/ 117809 h 751474"/>
              <a:gd name="connsiteX9" fmla="*/ 0 w 1965158"/>
              <a:gd name="connsiteY9" fmla="*/ 223422 h 751474"/>
              <a:gd name="connsiteX10" fmla="*/ 0 w 1965158"/>
              <a:gd name="connsiteY10" fmla="*/ 645861 h 751474"/>
              <a:gd name="connsiteX11" fmla="*/ 105613 w 1965158"/>
              <a:gd name="connsiteY11" fmla="*/ 751474 h 751474"/>
            </a:gdLst>
            <a:rect l="l" t="t" r="r" b="b"/>
            <a:pathLst>
              <a:path w="1965158" h="751474">
                <a:moveTo>
                  <a:pt x="105613" y="751474"/>
                </a:moveTo>
                <a:lnTo>
                  <a:pt x="1859545" y="751474"/>
                </a:lnTo>
                <a:cubicBezTo>
                  <a:pt x="1917873" y="751474"/>
                  <a:pt x="1965158" y="704189"/>
                  <a:pt x="1965158" y="645861"/>
                </a:cubicBezTo>
                <a:lnTo>
                  <a:pt x="1965158" y="223422"/>
                </a:lnTo>
                <a:cubicBezTo>
                  <a:pt x="1965158" y="165094"/>
                  <a:pt x="1917873" y="117809"/>
                  <a:pt x="1859545" y="117809"/>
                </a:cubicBezTo>
                <a:lnTo>
                  <a:pt x="451383" y="117809"/>
                </a:lnTo>
                <a:lnTo>
                  <a:pt x="383054" y="0"/>
                </a:lnTo>
                <a:lnTo>
                  <a:pt x="314725" y="117809"/>
                </a:lnTo>
                <a:lnTo>
                  <a:pt x="105613" y="117809"/>
                </a:lnTo>
                <a:cubicBezTo>
                  <a:pt x="47285" y="117809"/>
                  <a:pt x="0" y="165094"/>
                  <a:pt x="0" y="223422"/>
                </a:cubicBezTo>
                <a:lnTo>
                  <a:pt x="0" y="645861"/>
                </a:lnTo>
                <a:cubicBezTo>
                  <a:pt x="0" y="704189"/>
                  <a:pt x="47285" y="751474"/>
                  <a:pt x="105613" y="751474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3505242" y="2695073"/>
            <a:ext cx="5465788" cy="223787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定制化服务：针对小众电商品牌，通过用户需求深度调研、关键词精准匹配、结构化内容输出的3步定制策略，3个月内实现AI搜索曝光量增长500%，订单量翻番。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642415" y="4415589"/>
            <a:ext cx="657230" cy="5293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”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3048337" y="1787691"/>
            <a:ext cx="1627794" cy="63366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995173" y="171037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（一）杭州品塑共赢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6200000" flipH="0" flipV="0">
            <a:off x="242125" y="72832"/>
            <a:ext cx="600268" cy="600268"/>
          </a:xfrm>
          <a:prstGeom prst="teardrop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1082527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712194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341862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1">
            <a:off x="2187407" y="2057399"/>
            <a:ext cx="7808496" cy="3441032"/>
          </a:xfrm>
          <a:prstGeom prst="round2Same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180339" y="1740568"/>
            <a:ext cx="7818622" cy="633663"/>
          </a:xfrm>
          <a:prstGeom prst="round2SameRect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478171" y="1789582"/>
            <a:ext cx="2410406" cy="53563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478171" y="2994975"/>
            <a:ext cx="7226969" cy="21224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资源整合营销：依托海量媒体资源与大数据分析能力，为新能源汽车品牌制定“双轮驱动”策略，内容层产出权威评测文章+车主实测视频，传播层通过权威媒体矩阵发布，构建“AI可信信源”，品牌搜索量月增300%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1">
            <a:off x="2478171" y="2799345"/>
            <a:ext cx="391768" cy="4571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9995903" y="1604211"/>
            <a:ext cx="136357" cy="136357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95173" y="171037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（二）省广集团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6200000" flipH="0" flipV="0">
            <a:off x="242125" y="72832"/>
            <a:ext cx="600268" cy="600268"/>
          </a:xfrm>
          <a:prstGeom prst="teardrop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1082527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712194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0341862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855260" y="2105697"/>
            <a:ext cx="10477501" cy="3151426"/>
          </a:xfrm>
          <a:custGeom>
            <a:avLst/>
            <a:gdLst>
              <a:gd name="connsiteX0" fmla="*/ 0 w 9855199"/>
              <a:gd name="connsiteY0" fmla="*/ 0 h 1370250"/>
              <a:gd name="connsiteX1" fmla="*/ 9855199 w 9855199"/>
              <a:gd name="connsiteY1" fmla="*/ 0 h 1370250"/>
              <a:gd name="connsiteX2" fmla="*/ 9855199 w 9855199"/>
              <a:gd name="connsiteY2" fmla="*/ 1370250 h 1370250"/>
              <a:gd name="connsiteX3" fmla="*/ 0 w 9855199"/>
              <a:gd name="connsiteY3" fmla="*/ 1370250 h 1370250"/>
              <a:gd name="connsiteX4" fmla="*/ 0 w 9855199"/>
              <a:gd name="connsiteY4" fmla="*/ 0 h 1370250"/>
            </a:gdLst>
            <a:rect l="l" t="t" r="r" b="b"/>
            <a:pathLst>
              <a:path w="9855199" h="1370250">
                <a:moveTo>
                  <a:pt x="0" y="0"/>
                </a:moveTo>
                <a:lnTo>
                  <a:pt x="9855199" y="0"/>
                </a:lnTo>
                <a:lnTo>
                  <a:pt x="9855199" y="1370250"/>
                </a:lnTo>
                <a:lnTo>
                  <a:pt x="0" y="137025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31000"/>
            </a:schemeClr>
          </a:solidFill>
          <a:ln w="12700" cap="sq">
            <a:noFill/>
            <a:miter/>
          </a:ln>
          <a:effectLst/>
        </p:spPr>
        <p:txBody>
          <a:bodyPr vert="horz" wrap="square" lIns="360045" tIns="45720" rIns="720090" bIns="45720" rtlCol="0" anchor="ctr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354318" y="2104427"/>
            <a:ext cx="9871353" cy="238125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552899" y="2371931"/>
            <a:ext cx="3241884" cy="130573"/>
          </a:xfrm>
          <a:prstGeom prst="parallelogram">
            <a:avLst/>
          </a:prstGeom>
          <a:gradFill>
            <a:gsLst>
              <a:gs pos="0">
                <a:schemeClr val="accent1">
                  <a:alpha val="42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44415" y="1915152"/>
            <a:ext cx="6277609" cy="133329"/>
          </a:xfrm>
          <a:prstGeom prst="parallelogram">
            <a:avLst/>
          </a:prstGeom>
          <a:gradFill>
            <a:gsLst>
              <a:gs pos="0">
                <a:schemeClr val="accent1">
                  <a:alpha val="42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235907" y="5018998"/>
            <a:ext cx="3241884" cy="238125"/>
          </a:xfrm>
          <a:prstGeom prst="parallelogram">
            <a:avLst/>
          </a:prstGeom>
          <a:gradFill>
            <a:gsLst>
              <a:gs pos="0">
                <a:schemeClr val="accent1">
                  <a:alpha val="42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196284" y="2636414"/>
            <a:ext cx="9846418" cy="223667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本土化策略：针对东南亚市场，实施“文化适配+技术优化”组合拳，语言层进行本地化翻译，内容层结合当地气候特点强调卖点，技术层调整Schema标记规则，某中国服装品牌经优化后，在东南亚AI搜索中曝光量周增200%，销量月增150%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51207" y="1711097"/>
            <a:ext cx="810784" cy="83333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8000">
                <a:schemeClr val="accent1">
                  <a:lumMod val="75000"/>
                </a:schemeClr>
              </a:gs>
            </a:gsLst>
            <a:lin ang="2700000" scaled="0"/>
          </a:gradFill>
          <a:ln w="25400" cap="sq">
            <a:solidFill>
              <a:schemeClr val="bg1"/>
            </a:solidFill>
            <a:miter/>
          </a:ln>
          <a:effectLst>
            <a:outerShdw dist="127000" blurRad="127000" dir="2700000" sx="100000" sy="100000" kx="0" ky="0" algn="tl" rotWithShape="0">
              <a:srgbClr val="68B7D3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808325" y="5301531"/>
            <a:ext cx="6887369" cy="145764"/>
          </a:xfrm>
          <a:prstGeom prst="parallelogram">
            <a:avLst/>
          </a:prstGeom>
          <a:gradFill>
            <a:gsLst>
              <a:gs pos="0">
                <a:schemeClr val="accent1">
                  <a:alpha val="42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93850" y="1958533"/>
            <a:ext cx="325498" cy="338465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995173" y="171037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（三）出海云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6200000" flipH="0" flipV="0">
            <a:off x="242125" y="72832"/>
            <a:ext cx="600268" cy="600268"/>
          </a:xfrm>
          <a:prstGeom prst="teardrop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082527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0712194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0341862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-50800" y="0"/>
            <a:ext cx="12280900" cy="6985000"/>
          </a:xfrm>
          <a:prstGeom prst="rect"/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14000"/>
                </a:schemeClr>
              </a:gs>
              <a:gs pos="100000">
                <a:schemeClr val="accent2">
                  <a:alpha val="0"/>
                </a:schemeClr>
              </a:gs>
            </a:gsLst>
            <a:lin ang="6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6240" y="2267404"/>
            <a:ext cx="3473285" cy="1616318"/>
          </a:xfrm>
          <a:prstGeom prst="roundRect">
            <a:avLst>
              <a:gd name="adj" fmla="val 6322"/>
            </a:avLst>
          </a:prstGeom>
          <a:gradFill>
            <a:gsLst>
              <a:gs pos="0">
                <a:schemeClr val="accent1">
                  <a:alpha val="28000"/>
                </a:schemeClr>
              </a:gs>
              <a:gs pos="100000">
                <a:schemeClr val="accent2">
                  <a:alpha val="22000"/>
                </a:schemeClr>
              </a:gs>
            </a:gsLst>
            <a:lin ang="14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00408" y="2575889"/>
            <a:ext cx="3204948" cy="1126066"/>
          </a:xfrm>
          <a:prstGeom prst="roundRect">
            <a:avLst>
              <a:gd name="adj" fmla="val 10982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023215" y="2267404"/>
            <a:ext cx="3473285" cy="1616318"/>
          </a:xfrm>
          <a:prstGeom prst="roundRect">
            <a:avLst>
              <a:gd name="adj" fmla="val 6322"/>
            </a:avLst>
          </a:prstGeom>
          <a:gradFill>
            <a:gsLst>
              <a:gs pos="0">
                <a:schemeClr val="accent1">
                  <a:alpha val="28000"/>
                </a:schemeClr>
              </a:gs>
              <a:gs pos="100000">
                <a:schemeClr val="accent2">
                  <a:alpha val="22000"/>
                </a:schemeClr>
              </a:gs>
            </a:gsLst>
            <a:lin ang="14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157383" y="2575889"/>
            <a:ext cx="3204948" cy="1126066"/>
          </a:xfrm>
          <a:prstGeom prst="roundRect">
            <a:avLst>
              <a:gd name="adj" fmla="val 10982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344727" y="2267404"/>
            <a:ext cx="3473285" cy="1616318"/>
          </a:xfrm>
          <a:prstGeom prst="roundRect">
            <a:avLst>
              <a:gd name="adj" fmla="val 6322"/>
            </a:avLst>
          </a:prstGeom>
          <a:gradFill>
            <a:gsLst>
              <a:gs pos="0">
                <a:schemeClr val="accent1">
                  <a:alpha val="28000"/>
                </a:schemeClr>
              </a:gs>
              <a:gs pos="100000">
                <a:schemeClr val="accent2">
                  <a:alpha val="22000"/>
                </a:schemeClr>
              </a:gs>
            </a:gsLst>
            <a:lin ang="14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478895" y="2575889"/>
            <a:ext cx="3204948" cy="1126066"/>
          </a:xfrm>
          <a:prstGeom prst="roundRect">
            <a:avLst>
              <a:gd name="adj" fmla="val 10982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88640" y="4520682"/>
            <a:ext cx="3473285" cy="1616318"/>
          </a:xfrm>
          <a:prstGeom prst="roundRect">
            <a:avLst>
              <a:gd name="adj" fmla="val 6322"/>
            </a:avLst>
          </a:prstGeom>
          <a:gradFill>
            <a:gsLst>
              <a:gs pos="0">
                <a:schemeClr val="accent1">
                  <a:alpha val="28000"/>
                </a:schemeClr>
              </a:gs>
              <a:gs pos="100000">
                <a:schemeClr val="accent2">
                  <a:alpha val="22000"/>
                </a:schemeClr>
              </a:gs>
            </a:gsLst>
            <a:lin ang="14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22808" y="4829167"/>
            <a:ext cx="3204948" cy="1126066"/>
          </a:xfrm>
          <a:prstGeom prst="roundRect">
            <a:avLst>
              <a:gd name="adj" fmla="val 10982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045615" y="4520682"/>
            <a:ext cx="3473285" cy="1616318"/>
          </a:xfrm>
          <a:prstGeom prst="roundRect">
            <a:avLst>
              <a:gd name="adj" fmla="val 6322"/>
            </a:avLst>
          </a:prstGeom>
          <a:gradFill>
            <a:gsLst>
              <a:gs pos="0">
                <a:schemeClr val="accent1">
                  <a:alpha val="28000"/>
                </a:schemeClr>
              </a:gs>
              <a:gs pos="100000">
                <a:schemeClr val="accent2">
                  <a:alpha val="22000"/>
                </a:schemeClr>
              </a:gs>
            </a:gsLst>
            <a:lin ang="14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179783" y="4829167"/>
            <a:ext cx="3204948" cy="1126066"/>
          </a:xfrm>
          <a:prstGeom prst="roundRect">
            <a:avLst>
              <a:gd name="adj" fmla="val 10982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367127" y="4520682"/>
            <a:ext cx="3473285" cy="1616318"/>
          </a:xfrm>
          <a:prstGeom prst="roundRect">
            <a:avLst>
              <a:gd name="adj" fmla="val 6322"/>
            </a:avLst>
          </a:prstGeom>
          <a:gradFill>
            <a:gsLst>
              <a:gs pos="0">
                <a:schemeClr val="accent1">
                  <a:alpha val="28000"/>
                </a:schemeClr>
              </a:gs>
              <a:gs pos="100000">
                <a:schemeClr val="accent2">
                  <a:alpha val="22000"/>
                </a:schemeClr>
              </a:gs>
            </a:gsLst>
            <a:lin ang="14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501295" y="4829167"/>
            <a:ext cx="3204948" cy="1126066"/>
          </a:xfrm>
          <a:prstGeom prst="roundRect">
            <a:avLst>
              <a:gd name="adj" fmla="val 10982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6" name=""/>
          <p:cNvGrpSpPr/>
          <p:nvPr/>
        </p:nvGrpSpPr>
        <p:grpSpPr>
          <a:xfrm>
            <a:off x="1627242" y="1727252"/>
            <a:ext cx="1210314" cy="870780"/>
            <a:chOff x="1627242" y="1727252"/>
            <a:chExt cx="1210314" cy="870780"/>
          </a:xfrm>
        </p:grpSpPr>
        <p:grpSp>
          <p:nvGrpSpPr>
            <p:cNvPr id="17" name=""/>
            <p:cNvGrpSpPr/>
            <p:nvPr/>
          </p:nvGrpSpPr>
          <p:grpSpPr>
            <a:xfrm>
              <a:off x="1821479" y="1727252"/>
              <a:ext cx="820067" cy="820067"/>
              <a:chOff x="1821479" y="1727252"/>
              <a:chExt cx="820067" cy="820067"/>
            </a:xfrm>
          </p:grpSpPr>
          <p:sp>
            <p:nvSpPr>
              <p:cNvPr id="18" name="标题 1"/>
              <p:cNvSpPr txBox="1"/>
              <p:nvPr/>
            </p:nvSpPr>
            <p:spPr>
              <a:xfrm rot="0" flipH="0" flipV="0">
                <a:off x="1867974" y="1773531"/>
                <a:ext cx="730620" cy="730619"/>
              </a:xfrm>
              <a:prstGeom prst="ellipse">
                <a:avLst/>
              </a:prstGeom>
              <a:gradFill>
                <a:gsLst>
                  <a:gs pos="2400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t="100000" l="100000"/>
                </a:path>
                <a:tileRect b="-100000" r="-100000"/>
              </a:gra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>
                  <a:lnSpc>
                    <a:spcPct val="110000"/>
                  </a:lnSpc>
                </a:pPr>
                <a:endParaRPr kumimoji="1" lang="zh-CN" altLang="en-US"/>
              </a:p>
            </p:txBody>
          </p:sp>
          <p:sp>
            <p:nvSpPr>
              <p:cNvPr id="19" name="标题 1"/>
              <p:cNvSpPr txBox="1"/>
              <p:nvPr/>
            </p:nvSpPr>
            <p:spPr>
              <a:xfrm rot="11251821" flipH="0" flipV="0">
                <a:off x="1866202" y="1771976"/>
                <a:ext cx="730620" cy="730619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alpha val="61000"/>
                    </a:schemeClr>
                  </a:gs>
                  <a:gs pos="38000">
                    <a:schemeClr val="bg1">
                      <a:alpha val="0"/>
                    </a:schemeClr>
                  </a:gs>
                </a:gsLst>
                <a:path path="circle">
                  <a:fillToRect t="100000" l="100000"/>
                </a:path>
                <a:tileRect b="-100000" r="-100000"/>
              </a:gra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>
                  <a:lnSpc>
                    <a:spcPct val="110000"/>
                  </a:lnSpc>
                </a:pPr>
                <a:endParaRPr kumimoji="1" lang="zh-CN" altLang="en-US"/>
              </a:p>
            </p:txBody>
          </p:sp>
        </p:grpSp>
        <p:sp>
          <p:nvSpPr>
            <p:cNvPr id="20" name="标题 1"/>
            <p:cNvSpPr txBox="1"/>
            <p:nvPr/>
          </p:nvSpPr>
          <p:spPr>
            <a:xfrm rot="20261864" flipH="0" flipV="0">
              <a:off x="1651819" y="2032698"/>
              <a:ext cx="1161160" cy="358414"/>
            </a:xfrm>
            <a:prstGeom prst="arc">
              <a:avLst>
                <a:gd name="adj1" fmla="val 20487151"/>
                <a:gd name="adj2" fmla="val 12394155"/>
              </a:avLst>
            </a:prstGeom>
            <a:noFill/>
            <a:ln w="25400" cap="sq">
              <a:gradFill>
                <a:gsLst>
                  <a:gs pos="0">
                    <a:schemeClr val="accent1">
                      <a:alpha val="0"/>
                    </a:schemeClr>
                  </a:gs>
                  <a:gs pos="47000">
                    <a:schemeClr val="accent1"/>
                  </a:gs>
                  <a:gs pos="81000">
                    <a:schemeClr val="accent2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1" name="标题 1"/>
          <p:cNvSpPr txBox="1"/>
          <p:nvPr/>
        </p:nvSpPr>
        <p:spPr>
          <a:xfrm rot="0" flipH="0" flipV="0">
            <a:off x="1728505" y="1917876"/>
            <a:ext cx="1007788" cy="50710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grpSp>
        <p:nvGrpSpPr>
          <p:cNvPr id="22" name=""/>
          <p:cNvGrpSpPr/>
          <p:nvPr/>
        </p:nvGrpSpPr>
        <p:grpSpPr>
          <a:xfrm>
            <a:off x="5496221" y="1772868"/>
            <a:ext cx="1210314" cy="870780"/>
            <a:chOff x="5496221" y="1772868"/>
            <a:chExt cx="1210314" cy="870780"/>
          </a:xfrm>
        </p:grpSpPr>
        <p:grpSp>
          <p:nvGrpSpPr>
            <p:cNvPr id="23" name=""/>
            <p:cNvGrpSpPr/>
            <p:nvPr/>
          </p:nvGrpSpPr>
          <p:grpSpPr>
            <a:xfrm>
              <a:off x="5690458" y="1772868"/>
              <a:ext cx="820067" cy="820067"/>
              <a:chOff x="5690458" y="1772868"/>
              <a:chExt cx="820067" cy="820067"/>
            </a:xfrm>
          </p:grpSpPr>
          <p:sp>
            <p:nvSpPr>
              <p:cNvPr id="24" name="标题 1"/>
              <p:cNvSpPr txBox="1"/>
              <p:nvPr/>
            </p:nvSpPr>
            <p:spPr>
              <a:xfrm rot="0" flipH="0" flipV="0">
                <a:off x="5736953" y="1819147"/>
                <a:ext cx="730620" cy="730619"/>
              </a:xfrm>
              <a:prstGeom prst="ellipse">
                <a:avLst/>
              </a:prstGeom>
              <a:gradFill>
                <a:gsLst>
                  <a:gs pos="2400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t="100000" l="100000"/>
                </a:path>
                <a:tileRect b="-100000" r="-100000"/>
              </a:gra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>
                  <a:lnSpc>
                    <a:spcPct val="110000"/>
                  </a:lnSpc>
                </a:pPr>
                <a:endParaRPr kumimoji="1" lang="zh-CN" altLang="en-US"/>
              </a:p>
            </p:txBody>
          </p:sp>
          <p:sp>
            <p:nvSpPr>
              <p:cNvPr id="25" name="标题 1"/>
              <p:cNvSpPr txBox="1"/>
              <p:nvPr/>
            </p:nvSpPr>
            <p:spPr>
              <a:xfrm rot="11251821" flipH="0" flipV="0">
                <a:off x="5735181" y="1817592"/>
                <a:ext cx="730620" cy="730619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alpha val="61000"/>
                    </a:schemeClr>
                  </a:gs>
                  <a:gs pos="38000">
                    <a:schemeClr val="bg1">
                      <a:alpha val="0"/>
                    </a:schemeClr>
                  </a:gs>
                </a:gsLst>
                <a:path path="circle">
                  <a:fillToRect t="100000" l="100000"/>
                </a:path>
                <a:tileRect b="-100000" r="-100000"/>
              </a:gra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>
                  <a:lnSpc>
                    <a:spcPct val="110000"/>
                  </a:lnSpc>
                </a:pPr>
                <a:endParaRPr kumimoji="1" lang="zh-CN" altLang="en-US"/>
              </a:p>
            </p:txBody>
          </p:sp>
        </p:grpSp>
        <p:sp>
          <p:nvSpPr>
            <p:cNvPr id="26" name="标题 1"/>
            <p:cNvSpPr txBox="1"/>
            <p:nvPr/>
          </p:nvSpPr>
          <p:spPr>
            <a:xfrm rot="20261864" flipH="0" flipV="0">
              <a:off x="5520798" y="2078314"/>
              <a:ext cx="1161160" cy="358414"/>
            </a:xfrm>
            <a:prstGeom prst="arc">
              <a:avLst>
                <a:gd name="adj1" fmla="val 20487151"/>
                <a:gd name="adj2" fmla="val 12394155"/>
              </a:avLst>
            </a:prstGeom>
            <a:noFill/>
            <a:ln w="25400" cap="sq">
              <a:gradFill>
                <a:gsLst>
                  <a:gs pos="0">
                    <a:schemeClr val="accent1">
                      <a:alpha val="0"/>
                    </a:schemeClr>
                  </a:gs>
                  <a:gs pos="47000">
                    <a:schemeClr val="accent1"/>
                  </a:gs>
                  <a:gs pos="81000">
                    <a:schemeClr val="accent2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7" name="标题 1"/>
          <p:cNvSpPr txBox="1"/>
          <p:nvPr/>
        </p:nvSpPr>
        <p:spPr>
          <a:xfrm rot="0" flipH="0" flipV="0">
            <a:off x="5597484" y="1963492"/>
            <a:ext cx="1007788" cy="50710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grpSp>
        <p:nvGrpSpPr>
          <p:cNvPr id="28" name=""/>
          <p:cNvGrpSpPr/>
          <p:nvPr/>
        </p:nvGrpSpPr>
        <p:grpSpPr>
          <a:xfrm>
            <a:off x="9123179" y="1712391"/>
            <a:ext cx="1210314" cy="870780"/>
            <a:chOff x="9123179" y="1712391"/>
            <a:chExt cx="1210314" cy="870780"/>
          </a:xfrm>
        </p:grpSpPr>
        <p:grpSp>
          <p:nvGrpSpPr>
            <p:cNvPr id="29" name=""/>
            <p:cNvGrpSpPr/>
            <p:nvPr/>
          </p:nvGrpSpPr>
          <p:grpSpPr>
            <a:xfrm>
              <a:off x="9317416" y="1712391"/>
              <a:ext cx="820067" cy="820067"/>
              <a:chOff x="9317416" y="1712391"/>
              <a:chExt cx="820067" cy="820067"/>
            </a:xfrm>
          </p:grpSpPr>
          <p:sp>
            <p:nvSpPr>
              <p:cNvPr id="30" name="标题 1"/>
              <p:cNvSpPr txBox="1"/>
              <p:nvPr/>
            </p:nvSpPr>
            <p:spPr>
              <a:xfrm rot="0" flipH="0" flipV="0">
                <a:off x="9363911" y="1758670"/>
                <a:ext cx="730620" cy="730619"/>
              </a:xfrm>
              <a:prstGeom prst="ellipse">
                <a:avLst/>
              </a:prstGeom>
              <a:gradFill>
                <a:gsLst>
                  <a:gs pos="2400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t="100000" l="100000"/>
                </a:path>
                <a:tileRect b="-100000" r="-100000"/>
              </a:gra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>
                  <a:lnSpc>
                    <a:spcPct val="110000"/>
                  </a:lnSpc>
                </a:pPr>
                <a:endParaRPr kumimoji="1" lang="zh-CN" altLang="en-US"/>
              </a:p>
            </p:txBody>
          </p:sp>
          <p:sp>
            <p:nvSpPr>
              <p:cNvPr id="31" name="标题 1"/>
              <p:cNvSpPr txBox="1"/>
              <p:nvPr/>
            </p:nvSpPr>
            <p:spPr>
              <a:xfrm rot="11251821" flipH="0" flipV="0">
                <a:off x="9362139" y="1757115"/>
                <a:ext cx="730620" cy="730619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alpha val="61000"/>
                    </a:schemeClr>
                  </a:gs>
                  <a:gs pos="38000">
                    <a:schemeClr val="bg1">
                      <a:alpha val="0"/>
                    </a:schemeClr>
                  </a:gs>
                </a:gsLst>
                <a:path path="circle">
                  <a:fillToRect t="100000" l="100000"/>
                </a:path>
                <a:tileRect b="-100000" r="-100000"/>
              </a:gra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>
                  <a:lnSpc>
                    <a:spcPct val="110000"/>
                  </a:lnSpc>
                </a:pPr>
                <a:endParaRPr kumimoji="1" lang="zh-CN" altLang="en-US"/>
              </a:p>
            </p:txBody>
          </p:sp>
        </p:grpSp>
        <p:sp>
          <p:nvSpPr>
            <p:cNvPr id="32" name="标题 1"/>
            <p:cNvSpPr txBox="1"/>
            <p:nvPr/>
          </p:nvSpPr>
          <p:spPr>
            <a:xfrm rot="20261864" flipH="0" flipV="0">
              <a:off x="9147756" y="2017837"/>
              <a:ext cx="1161160" cy="358414"/>
            </a:xfrm>
            <a:prstGeom prst="arc">
              <a:avLst>
                <a:gd name="adj1" fmla="val 20487151"/>
                <a:gd name="adj2" fmla="val 12394155"/>
              </a:avLst>
            </a:prstGeom>
            <a:noFill/>
            <a:ln w="25400" cap="sq">
              <a:gradFill>
                <a:gsLst>
                  <a:gs pos="0">
                    <a:schemeClr val="accent1">
                      <a:alpha val="0"/>
                    </a:schemeClr>
                  </a:gs>
                  <a:gs pos="47000">
                    <a:schemeClr val="accent1"/>
                  </a:gs>
                  <a:gs pos="81000">
                    <a:schemeClr val="accent2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33" name="标题 1"/>
          <p:cNvSpPr txBox="1"/>
          <p:nvPr/>
        </p:nvSpPr>
        <p:spPr>
          <a:xfrm rot="0" flipH="0" flipV="0">
            <a:off x="9224442" y="1903015"/>
            <a:ext cx="1007788" cy="50710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grpSp>
        <p:nvGrpSpPr>
          <p:cNvPr id="34" name=""/>
          <p:cNvGrpSpPr/>
          <p:nvPr/>
        </p:nvGrpSpPr>
        <p:grpSpPr>
          <a:xfrm>
            <a:off x="1758292" y="4007366"/>
            <a:ext cx="1210314" cy="870780"/>
            <a:chOff x="1758292" y="4007366"/>
            <a:chExt cx="1210314" cy="870780"/>
          </a:xfrm>
        </p:grpSpPr>
        <p:grpSp>
          <p:nvGrpSpPr>
            <p:cNvPr id="35" name=""/>
            <p:cNvGrpSpPr/>
            <p:nvPr/>
          </p:nvGrpSpPr>
          <p:grpSpPr>
            <a:xfrm>
              <a:off x="1952529" y="4007366"/>
              <a:ext cx="820067" cy="820067"/>
              <a:chOff x="1952529" y="4007366"/>
              <a:chExt cx="820067" cy="820067"/>
            </a:xfrm>
          </p:grpSpPr>
          <p:sp>
            <p:nvSpPr>
              <p:cNvPr id="36" name="标题 1"/>
              <p:cNvSpPr txBox="1"/>
              <p:nvPr/>
            </p:nvSpPr>
            <p:spPr>
              <a:xfrm rot="0" flipH="0" flipV="0">
                <a:off x="1999024" y="4053645"/>
                <a:ext cx="730620" cy="730619"/>
              </a:xfrm>
              <a:prstGeom prst="ellipse">
                <a:avLst/>
              </a:prstGeom>
              <a:gradFill>
                <a:gsLst>
                  <a:gs pos="2400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t="100000" l="100000"/>
                </a:path>
                <a:tileRect b="-100000" r="-100000"/>
              </a:gra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>
                  <a:lnSpc>
                    <a:spcPct val="110000"/>
                  </a:lnSpc>
                </a:pPr>
                <a:endParaRPr kumimoji="1" lang="zh-CN" altLang="en-US"/>
              </a:p>
            </p:txBody>
          </p:sp>
          <p:sp>
            <p:nvSpPr>
              <p:cNvPr id="37" name="标题 1"/>
              <p:cNvSpPr txBox="1"/>
              <p:nvPr/>
            </p:nvSpPr>
            <p:spPr>
              <a:xfrm rot="11251821" flipH="0" flipV="0">
                <a:off x="1997252" y="4052090"/>
                <a:ext cx="730620" cy="730619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alpha val="61000"/>
                    </a:schemeClr>
                  </a:gs>
                  <a:gs pos="38000">
                    <a:schemeClr val="bg1">
                      <a:alpha val="0"/>
                    </a:schemeClr>
                  </a:gs>
                </a:gsLst>
                <a:path path="circle">
                  <a:fillToRect t="100000" l="100000"/>
                </a:path>
                <a:tileRect b="-100000" r="-100000"/>
              </a:gra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>
                  <a:lnSpc>
                    <a:spcPct val="110000"/>
                  </a:lnSpc>
                </a:pPr>
                <a:endParaRPr kumimoji="1" lang="zh-CN" altLang="en-US"/>
              </a:p>
            </p:txBody>
          </p:sp>
        </p:grpSp>
        <p:sp>
          <p:nvSpPr>
            <p:cNvPr id="38" name="标题 1"/>
            <p:cNvSpPr txBox="1"/>
            <p:nvPr/>
          </p:nvSpPr>
          <p:spPr>
            <a:xfrm rot="20261864" flipH="0" flipV="0">
              <a:off x="1782869" y="4312812"/>
              <a:ext cx="1161160" cy="358414"/>
            </a:xfrm>
            <a:prstGeom prst="arc">
              <a:avLst>
                <a:gd name="adj1" fmla="val 20487151"/>
                <a:gd name="adj2" fmla="val 12394155"/>
              </a:avLst>
            </a:prstGeom>
            <a:noFill/>
            <a:ln w="25400" cap="sq">
              <a:gradFill>
                <a:gsLst>
                  <a:gs pos="0">
                    <a:schemeClr val="accent1">
                      <a:alpha val="0"/>
                    </a:schemeClr>
                  </a:gs>
                  <a:gs pos="47000">
                    <a:schemeClr val="accent1"/>
                  </a:gs>
                  <a:gs pos="81000">
                    <a:schemeClr val="accent2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39" name="标题 1"/>
          <p:cNvSpPr txBox="1"/>
          <p:nvPr/>
        </p:nvSpPr>
        <p:spPr>
          <a:xfrm rot="0" flipH="0" flipV="0">
            <a:off x="1859555" y="4197990"/>
            <a:ext cx="1007788" cy="50710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04</a:t>
            </a: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rot="0" flipH="0" flipV="0">
            <a:off x="797481" y="2604145"/>
            <a:ext cx="3201817" cy="105207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一、GEO的定义与背景</a:t>
            </a: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 rot="0" flipH="0" flipV="0">
            <a:off x="4478894" y="2604145"/>
            <a:ext cx="3201817" cy="105207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二、GEO爆红的底层逻辑</a:t>
            </a: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 rot="0" flipH="0" flipV="0">
            <a:off x="8157381" y="2604145"/>
            <a:ext cx="3201817" cy="105207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三、企业玩转GEO的黄金法则</a:t>
            </a: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 rot="0" flipH="0" flipV="0">
            <a:off x="822808" y="4868380"/>
            <a:ext cx="3204948" cy="105207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四、GEO领域标杆企业实战案例</a:t>
            </a:r>
            <a:endParaRPr kumimoji="1" lang="zh-CN" altLang="en-US"/>
          </a:p>
        </p:txBody>
      </p:sp>
      <p:grpSp>
        <p:nvGrpSpPr>
          <p:cNvPr id="44" name=""/>
          <p:cNvGrpSpPr/>
          <p:nvPr/>
        </p:nvGrpSpPr>
        <p:grpSpPr>
          <a:xfrm>
            <a:off x="5414552" y="3988887"/>
            <a:ext cx="1210314" cy="870780"/>
            <a:chOff x="5414552" y="3988887"/>
            <a:chExt cx="1210314" cy="870780"/>
          </a:xfrm>
        </p:grpSpPr>
        <p:grpSp>
          <p:nvGrpSpPr>
            <p:cNvPr id="45" name=""/>
            <p:cNvGrpSpPr/>
            <p:nvPr/>
          </p:nvGrpSpPr>
          <p:grpSpPr>
            <a:xfrm>
              <a:off x="5608789" y="3988887"/>
              <a:ext cx="820067" cy="820067"/>
              <a:chOff x="5608789" y="3988887"/>
              <a:chExt cx="820067" cy="820067"/>
            </a:xfrm>
          </p:grpSpPr>
          <p:sp>
            <p:nvSpPr>
              <p:cNvPr id="46" name="标题 1"/>
              <p:cNvSpPr txBox="1"/>
              <p:nvPr/>
            </p:nvSpPr>
            <p:spPr>
              <a:xfrm rot="0" flipH="0" flipV="0">
                <a:off x="5655284" y="4035166"/>
                <a:ext cx="730620" cy="730619"/>
              </a:xfrm>
              <a:prstGeom prst="ellipse">
                <a:avLst/>
              </a:prstGeom>
              <a:gradFill>
                <a:gsLst>
                  <a:gs pos="2400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t="100000" l="100000"/>
                </a:path>
                <a:tileRect b="-100000" r="-100000"/>
              </a:gra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>
                  <a:lnSpc>
                    <a:spcPct val="110000"/>
                  </a:lnSpc>
                </a:pPr>
                <a:endParaRPr kumimoji="1" lang="zh-CN" altLang="en-US"/>
              </a:p>
            </p:txBody>
          </p:sp>
          <p:sp>
            <p:nvSpPr>
              <p:cNvPr id="47" name="标题 1"/>
              <p:cNvSpPr txBox="1"/>
              <p:nvPr/>
            </p:nvSpPr>
            <p:spPr>
              <a:xfrm rot="11251821" flipH="0" flipV="0">
                <a:off x="5653512" y="4033611"/>
                <a:ext cx="730620" cy="730619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alpha val="61000"/>
                    </a:schemeClr>
                  </a:gs>
                  <a:gs pos="38000">
                    <a:schemeClr val="bg1">
                      <a:alpha val="0"/>
                    </a:schemeClr>
                  </a:gs>
                </a:gsLst>
                <a:path path="circle">
                  <a:fillToRect t="100000" l="100000"/>
                </a:path>
                <a:tileRect b="-100000" r="-100000"/>
              </a:gra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>
                  <a:lnSpc>
                    <a:spcPct val="110000"/>
                  </a:lnSpc>
                </a:pPr>
                <a:endParaRPr kumimoji="1" lang="zh-CN" altLang="en-US"/>
              </a:p>
            </p:txBody>
          </p:sp>
        </p:grpSp>
        <p:sp>
          <p:nvSpPr>
            <p:cNvPr id="48" name="标题 1"/>
            <p:cNvSpPr txBox="1"/>
            <p:nvPr/>
          </p:nvSpPr>
          <p:spPr>
            <a:xfrm rot="20261864" flipH="0" flipV="0">
              <a:off x="5439129" y="4294333"/>
              <a:ext cx="1161160" cy="358414"/>
            </a:xfrm>
            <a:prstGeom prst="arc">
              <a:avLst>
                <a:gd name="adj1" fmla="val 20487151"/>
                <a:gd name="adj2" fmla="val 12394155"/>
              </a:avLst>
            </a:prstGeom>
            <a:noFill/>
            <a:ln w="25400" cap="sq">
              <a:gradFill>
                <a:gsLst>
                  <a:gs pos="0">
                    <a:schemeClr val="accent1">
                      <a:alpha val="0"/>
                    </a:schemeClr>
                  </a:gs>
                  <a:gs pos="47000">
                    <a:schemeClr val="accent1"/>
                  </a:gs>
                  <a:gs pos="81000">
                    <a:schemeClr val="accent2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49" name="标题 1"/>
          <p:cNvSpPr txBox="1"/>
          <p:nvPr/>
        </p:nvSpPr>
        <p:spPr>
          <a:xfrm rot="0" flipH="0" flipV="0">
            <a:off x="5515815" y="4179511"/>
            <a:ext cx="1007788" cy="50710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05</a:t>
            </a:r>
            <a:endParaRPr kumimoji="1" lang="zh-CN" altLang="en-US"/>
          </a:p>
        </p:txBody>
      </p:sp>
      <p:sp>
        <p:nvSpPr>
          <p:cNvPr id="50" name="标题 1"/>
          <p:cNvSpPr txBox="1"/>
          <p:nvPr/>
        </p:nvSpPr>
        <p:spPr>
          <a:xfrm rot="0" flipH="0" flipV="0">
            <a:off x="4501294" y="4868380"/>
            <a:ext cx="3204948" cy="105207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五、GEO的未来趋势</a:t>
            </a:r>
            <a:endParaRPr kumimoji="1" lang="zh-CN" altLang="en-US"/>
          </a:p>
        </p:txBody>
      </p:sp>
      <p:grpSp>
        <p:nvGrpSpPr>
          <p:cNvPr id="51" name=""/>
          <p:cNvGrpSpPr/>
          <p:nvPr/>
        </p:nvGrpSpPr>
        <p:grpSpPr>
          <a:xfrm>
            <a:off x="9247972" y="3997599"/>
            <a:ext cx="1210314" cy="870780"/>
            <a:chOff x="9247972" y="3997599"/>
            <a:chExt cx="1210314" cy="870780"/>
          </a:xfrm>
        </p:grpSpPr>
        <p:grpSp>
          <p:nvGrpSpPr>
            <p:cNvPr id="52" name=""/>
            <p:cNvGrpSpPr/>
            <p:nvPr/>
          </p:nvGrpSpPr>
          <p:grpSpPr>
            <a:xfrm>
              <a:off x="9442209" y="3997599"/>
              <a:ext cx="820067" cy="820067"/>
              <a:chOff x="9442209" y="3997599"/>
              <a:chExt cx="820067" cy="820067"/>
            </a:xfrm>
          </p:grpSpPr>
          <p:sp>
            <p:nvSpPr>
              <p:cNvPr id="53" name="标题 1"/>
              <p:cNvSpPr txBox="1"/>
              <p:nvPr/>
            </p:nvSpPr>
            <p:spPr>
              <a:xfrm rot="0" flipH="0" flipV="0">
                <a:off x="9488704" y="4043878"/>
                <a:ext cx="730620" cy="730619"/>
              </a:xfrm>
              <a:prstGeom prst="ellipse">
                <a:avLst/>
              </a:prstGeom>
              <a:gradFill>
                <a:gsLst>
                  <a:gs pos="2400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t="100000" l="100000"/>
                </a:path>
                <a:tileRect b="-100000" r="-100000"/>
              </a:gra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>
                  <a:lnSpc>
                    <a:spcPct val="110000"/>
                  </a:lnSpc>
                </a:pPr>
                <a:endParaRPr kumimoji="1" lang="zh-CN" altLang="en-US"/>
              </a:p>
            </p:txBody>
          </p:sp>
          <p:sp>
            <p:nvSpPr>
              <p:cNvPr id="54" name="标题 1"/>
              <p:cNvSpPr txBox="1"/>
              <p:nvPr/>
            </p:nvSpPr>
            <p:spPr>
              <a:xfrm rot="11251821" flipH="0" flipV="0">
                <a:off x="9486932" y="4042323"/>
                <a:ext cx="730620" cy="730619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alpha val="61000"/>
                    </a:schemeClr>
                  </a:gs>
                  <a:gs pos="38000">
                    <a:schemeClr val="bg1">
                      <a:alpha val="0"/>
                    </a:schemeClr>
                  </a:gs>
                </a:gsLst>
                <a:path path="circle">
                  <a:fillToRect t="100000" l="100000"/>
                </a:path>
                <a:tileRect b="-100000" r="-100000"/>
              </a:gra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>
                  <a:lnSpc>
                    <a:spcPct val="110000"/>
                  </a:lnSpc>
                </a:pPr>
                <a:endParaRPr kumimoji="1" lang="zh-CN" altLang="en-US"/>
              </a:p>
            </p:txBody>
          </p:sp>
        </p:grpSp>
        <p:sp>
          <p:nvSpPr>
            <p:cNvPr id="55" name="标题 1"/>
            <p:cNvSpPr txBox="1"/>
            <p:nvPr/>
          </p:nvSpPr>
          <p:spPr>
            <a:xfrm rot="20261864" flipH="0" flipV="0">
              <a:off x="9272549" y="4303045"/>
              <a:ext cx="1161160" cy="358414"/>
            </a:xfrm>
            <a:prstGeom prst="arc">
              <a:avLst>
                <a:gd name="adj1" fmla="val 20487151"/>
                <a:gd name="adj2" fmla="val 12394155"/>
              </a:avLst>
            </a:prstGeom>
            <a:noFill/>
            <a:ln w="25400" cap="sq">
              <a:gradFill>
                <a:gsLst>
                  <a:gs pos="0">
                    <a:schemeClr val="accent1">
                      <a:alpha val="0"/>
                    </a:schemeClr>
                  </a:gs>
                  <a:gs pos="47000">
                    <a:schemeClr val="accent1"/>
                  </a:gs>
                  <a:gs pos="81000">
                    <a:schemeClr val="accent2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56" name="标题 1"/>
          <p:cNvSpPr txBox="1"/>
          <p:nvPr/>
        </p:nvSpPr>
        <p:spPr>
          <a:xfrm rot="0" flipH="0" flipV="0">
            <a:off x="9349235" y="4188223"/>
            <a:ext cx="1007788" cy="50710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06</a:t>
            </a:r>
            <a:endParaRPr kumimoji="1" lang="zh-CN" altLang="en-US"/>
          </a:p>
        </p:txBody>
      </p:sp>
      <p:sp>
        <p:nvSpPr>
          <p:cNvPr id="57" name="标题 1"/>
          <p:cNvSpPr txBox="1"/>
          <p:nvPr/>
        </p:nvSpPr>
        <p:spPr>
          <a:xfrm rot="0" flipH="0" flipV="0">
            <a:off x="8183307" y="4868380"/>
            <a:ext cx="3201817" cy="105207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六、抓住GEO机遇</a:t>
            </a:r>
            <a:endParaRPr kumimoji="1" lang="zh-CN" altLang="en-US"/>
          </a:p>
        </p:txBody>
      </p:sp>
      <p:sp>
        <p:nvSpPr>
          <p:cNvPr id="58" name="标题 1"/>
          <p:cNvSpPr txBox="1"/>
          <p:nvPr/>
        </p:nvSpPr>
        <p:spPr>
          <a:xfrm rot="0" flipH="0" flipV="0">
            <a:off x="4574177" y="898977"/>
            <a:ext cx="3005546" cy="621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A0C1FC">
                    <a:alpha val="50000"/>
                  </a:srgbClr>
                </a:solidFill>
                <a:latin typeface="Source Han Sans"/>
                <a:ea typeface="Source Han Sans"/>
                <a:cs typeface="Source Han Sans"/>
              </a:rPr>
              <a:t>CONTENTS</a:t>
            </a:r>
            <a:endParaRPr kumimoji="1" lang="zh-CN" altLang="en-US"/>
          </a:p>
        </p:txBody>
      </p:sp>
      <p:sp>
        <p:nvSpPr>
          <p:cNvPr id="59" name="标题 1"/>
          <p:cNvSpPr txBox="1"/>
          <p:nvPr/>
        </p:nvSpPr>
        <p:spPr>
          <a:xfrm rot="0" flipH="0" flipV="0">
            <a:off x="5325688" y="637367"/>
            <a:ext cx="1502524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 录</a:t>
            </a:r>
            <a:endParaRPr kumimoji="1" lang="zh-CN" altLang="en-US"/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1"/>
            <a:ext cx="12192000" cy="6857999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t="0" r="8316" b="49979"/>
          <a:stretch>
            <a:fillRect/>
          </a:stretch>
        </p:blipFill>
        <p:spPr>
          <a:xfrm rot="0" flipH="0" flipV="0">
            <a:off x="0" y="4808310"/>
            <a:ext cx="12192000" cy="2049690"/>
          </a:xfrm>
          <a:custGeom>
            <a:avLst/>
            <a:gd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0" y="0"/>
            <a:ext cx="3025238" cy="1848547"/>
          </a:xfrm>
          <a:custGeom>
            <a:avLst/>
            <a:gdLst>
              <a:gd name="connsiteX0" fmla="*/ 362416 w 3025238"/>
              <a:gd name="connsiteY0" fmla="*/ 1622175 h 1848547"/>
              <a:gd name="connsiteX1" fmla="*/ 548109 w 3025238"/>
              <a:gd name="connsiteY1" fmla="*/ 1801456 h 1848547"/>
              <a:gd name="connsiteX2" fmla="*/ 605809 w 3025238"/>
              <a:gd name="connsiteY2" fmla="*/ 1801456 h 1848547"/>
              <a:gd name="connsiteX3" fmla="*/ 420268 w 3025238"/>
              <a:gd name="connsiteY3" fmla="*/ 1622175 h 1848547"/>
              <a:gd name="connsiteX4" fmla="*/ 768121 w 3025238"/>
              <a:gd name="connsiteY4" fmla="*/ 1605428 h 1848547"/>
              <a:gd name="connsiteX5" fmla="*/ 798650 w 3025238"/>
              <a:gd name="connsiteY5" fmla="*/ 1605428 h 1848547"/>
              <a:gd name="connsiteX6" fmla="*/ 798650 w 3025238"/>
              <a:gd name="connsiteY6" fmla="*/ 1634507 h 1848547"/>
              <a:gd name="connsiteX7" fmla="*/ 768121 w 3025238"/>
              <a:gd name="connsiteY7" fmla="*/ 1634507 h 1848547"/>
              <a:gd name="connsiteX8" fmla="*/ 746015 w 3025238"/>
              <a:gd name="connsiteY8" fmla="*/ 1584852 h 1848547"/>
              <a:gd name="connsiteX9" fmla="*/ 746015 w 3025238"/>
              <a:gd name="connsiteY9" fmla="*/ 1654306 h 1848547"/>
              <a:gd name="connsiteX10" fmla="*/ 818903 w 3025238"/>
              <a:gd name="connsiteY10" fmla="*/ 1654306 h 1848547"/>
              <a:gd name="connsiteX11" fmla="*/ 818903 w 3025238"/>
              <a:gd name="connsiteY11" fmla="*/ 1584852 h 1848547"/>
              <a:gd name="connsiteX12" fmla="*/ 71550 w 3025238"/>
              <a:gd name="connsiteY12" fmla="*/ 1523413 h 1848547"/>
              <a:gd name="connsiteX13" fmla="*/ 158635 w 3025238"/>
              <a:gd name="connsiteY13" fmla="*/ 1607062 h 1848547"/>
              <a:gd name="connsiteX14" fmla="*/ 178479 w 3025238"/>
              <a:gd name="connsiteY14" fmla="*/ 1607062 h 1848547"/>
              <a:gd name="connsiteX15" fmla="*/ 178479 w 3025238"/>
              <a:gd name="connsiteY15" fmla="*/ 1615686 h 1848547"/>
              <a:gd name="connsiteX16" fmla="*/ 597414 w 3025238"/>
              <a:gd name="connsiteY16" fmla="*/ 1616450 h 1848547"/>
              <a:gd name="connsiteX17" fmla="*/ 597414 w 3025238"/>
              <a:gd name="connsiteY17" fmla="*/ 1575540 h 1848547"/>
              <a:gd name="connsiteX18" fmla="*/ 689993 w 3025238"/>
              <a:gd name="connsiteY18" fmla="*/ 1575540 h 1848547"/>
              <a:gd name="connsiteX19" fmla="*/ 689993 w 3025238"/>
              <a:gd name="connsiteY19" fmla="*/ 1663388 h 1848547"/>
              <a:gd name="connsiteX20" fmla="*/ 597414 w 3025238"/>
              <a:gd name="connsiteY20" fmla="*/ 1663388 h 1848547"/>
              <a:gd name="connsiteX21" fmla="*/ 597414 w 3025238"/>
              <a:gd name="connsiteY21" fmla="*/ 1622327 h 1848547"/>
              <a:gd name="connsiteX22" fmla="*/ 429046 w 3025238"/>
              <a:gd name="connsiteY22" fmla="*/ 1622327 h 1848547"/>
              <a:gd name="connsiteX23" fmla="*/ 614357 w 3025238"/>
              <a:gd name="connsiteY23" fmla="*/ 1801456 h 1848547"/>
              <a:gd name="connsiteX24" fmla="*/ 994063 w 3025238"/>
              <a:gd name="connsiteY24" fmla="*/ 1801456 h 1848547"/>
              <a:gd name="connsiteX25" fmla="*/ 994063 w 3025238"/>
              <a:gd name="connsiteY25" fmla="*/ 1760471 h 1848547"/>
              <a:gd name="connsiteX26" fmla="*/ 1086642 w 3025238"/>
              <a:gd name="connsiteY26" fmla="*/ 1760471 h 1848547"/>
              <a:gd name="connsiteX27" fmla="*/ 1086642 w 3025238"/>
              <a:gd name="connsiteY27" fmla="*/ 1848547 h 1848547"/>
              <a:gd name="connsiteX28" fmla="*/ 994368 w 3025238"/>
              <a:gd name="connsiteY28" fmla="*/ 1848547 h 1848547"/>
              <a:gd name="connsiteX29" fmla="*/ 994368 w 3025238"/>
              <a:gd name="connsiteY29" fmla="*/ 1807562 h 1848547"/>
              <a:gd name="connsiteX30" fmla="*/ 545133 w 3025238"/>
              <a:gd name="connsiteY30" fmla="*/ 1807562 h 1848547"/>
              <a:gd name="connsiteX31" fmla="*/ 353334 w 3025238"/>
              <a:gd name="connsiteY31" fmla="*/ 1622175 h 1848547"/>
              <a:gd name="connsiteX32" fmla="*/ 178784 w 3025238"/>
              <a:gd name="connsiteY32" fmla="*/ 1622175 h 1848547"/>
              <a:gd name="connsiteX33" fmla="*/ 178784 w 3025238"/>
              <a:gd name="connsiteY33" fmla="*/ 1630646 h 1848547"/>
              <a:gd name="connsiteX34" fmla="*/ 154360 w 3025238"/>
              <a:gd name="connsiteY34" fmla="*/ 1630646 h 1848547"/>
              <a:gd name="connsiteX35" fmla="*/ 154360 w 3025238"/>
              <a:gd name="connsiteY35" fmla="*/ 1611718 h 1848547"/>
              <a:gd name="connsiteX36" fmla="*/ 66972 w 3025238"/>
              <a:gd name="connsiteY36" fmla="*/ 1527763 h 1848547"/>
              <a:gd name="connsiteX37" fmla="*/ 0 w 3025238"/>
              <a:gd name="connsiteY37" fmla="*/ 1454882 h 1848547"/>
              <a:gd name="connsiteX38" fmla="*/ 24918 w 3025238"/>
              <a:gd name="connsiteY38" fmla="*/ 1478841 h 1848547"/>
              <a:gd name="connsiteX39" fmla="*/ 20339 w 3025238"/>
              <a:gd name="connsiteY39" fmla="*/ 1483191 h 1848547"/>
              <a:gd name="connsiteX40" fmla="*/ 0 w 3025238"/>
              <a:gd name="connsiteY40" fmla="*/ 1463775 h 1848547"/>
              <a:gd name="connsiteX41" fmla="*/ 1607774 w 3025238"/>
              <a:gd name="connsiteY41" fmla="*/ 1436023 h 1848547"/>
              <a:gd name="connsiteX42" fmla="*/ 1421012 w 3025238"/>
              <a:gd name="connsiteY42" fmla="*/ 1616526 h 1848547"/>
              <a:gd name="connsiteX43" fmla="*/ 1489473 w 3025238"/>
              <a:gd name="connsiteY43" fmla="*/ 1616526 h 1848547"/>
              <a:gd name="connsiteX44" fmla="*/ 1637768 w 3025238"/>
              <a:gd name="connsiteY44" fmla="*/ 1473269 h 1848547"/>
              <a:gd name="connsiteX45" fmla="*/ 1637768 w 3025238"/>
              <a:gd name="connsiteY45" fmla="*/ 1436023 h 1848547"/>
              <a:gd name="connsiteX46" fmla="*/ 1047843 w 3025238"/>
              <a:gd name="connsiteY46" fmla="*/ 1421720 h 1848547"/>
              <a:gd name="connsiteX47" fmla="*/ 1072267 w 3025238"/>
              <a:gd name="connsiteY47" fmla="*/ 1421720 h 1848547"/>
              <a:gd name="connsiteX48" fmla="*/ 1072267 w 3025238"/>
              <a:gd name="connsiteY48" fmla="*/ 1444998 h 1848547"/>
              <a:gd name="connsiteX49" fmla="*/ 1047843 w 3025238"/>
              <a:gd name="connsiteY49" fmla="*/ 1444998 h 1848547"/>
              <a:gd name="connsiteX50" fmla="*/ 1245825 w 3025238"/>
              <a:gd name="connsiteY50" fmla="*/ 1286476 h 1848547"/>
              <a:gd name="connsiteX51" fmla="*/ 1276354 w 3025238"/>
              <a:gd name="connsiteY51" fmla="*/ 1286476 h 1848547"/>
              <a:gd name="connsiteX52" fmla="*/ 1276354 w 3025238"/>
              <a:gd name="connsiteY52" fmla="*/ 1315555 h 1848547"/>
              <a:gd name="connsiteX53" fmla="*/ 1245825 w 3025238"/>
              <a:gd name="connsiteY53" fmla="*/ 1315555 h 1848547"/>
              <a:gd name="connsiteX54" fmla="*/ 621199 w 3025238"/>
              <a:gd name="connsiteY54" fmla="*/ 1284949 h 1848547"/>
              <a:gd name="connsiteX55" fmla="*/ 667528 w 3025238"/>
              <a:gd name="connsiteY55" fmla="*/ 1284949 h 1848547"/>
              <a:gd name="connsiteX56" fmla="*/ 667528 w 3025238"/>
              <a:gd name="connsiteY56" fmla="*/ 1328987 h 1848547"/>
              <a:gd name="connsiteX57" fmla="*/ 621199 w 3025238"/>
              <a:gd name="connsiteY57" fmla="*/ 1328987 h 1848547"/>
              <a:gd name="connsiteX58" fmla="*/ 621199 w 3025238"/>
              <a:gd name="connsiteY58" fmla="*/ 1310059 h 1848547"/>
              <a:gd name="connsiteX59" fmla="*/ 501449 w 3025238"/>
              <a:gd name="connsiteY59" fmla="*/ 1310059 h 1848547"/>
              <a:gd name="connsiteX60" fmla="*/ 297134 w 3025238"/>
              <a:gd name="connsiteY60" fmla="*/ 1507506 h 1848547"/>
              <a:gd name="connsiteX61" fmla="*/ 59999 w 3025238"/>
              <a:gd name="connsiteY61" fmla="*/ 1507506 h 1848547"/>
              <a:gd name="connsiteX62" fmla="*/ 59999 w 3025238"/>
              <a:gd name="connsiteY62" fmla="*/ 1516130 h 1848547"/>
              <a:gd name="connsiteX63" fmla="*/ 35576 w 3025238"/>
              <a:gd name="connsiteY63" fmla="*/ 1516130 h 1848547"/>
              <a:gd name="connsiteX64" fmla="*/ 35576 w 3025238"/>
              <a:gd name="connsiteY64" fmla="*/ 1492852 h 1848547"/>
              <a:gd name="connsiteX65" fmla="*/ 59999 w 3025238"/>
              <a:gd name="connsiteY65" fmla="*/ 1492852 h 1848547"/>
              <a:gd name="connsiteX66" fmla="*/ 59999 w 3025238"/>
              <a:gd name="connsiteY66" fmla="*/ 1501400 h 1848547"/>
              <a:gd name="connsiteX67" fmla="*/ 294386 w 3025238"/>
              <a:gd name="connsiteY67" fmla="*/ 1501400 h 1848547"/>
              <a:gd name="connsiteX68" fmla="*/ 498702 w 3025238"/>
              <a:gd name="connsiteY68" fmla="*/ 1303877 h 1848547"/>
              <a:gd name="connsiteX69" fmla="*/ 621199 w 3025238"/>
              <a:gd name="connsiteY69" fmla="*/ 1303877 h 1848547"/>
              <a:gd name="connsiteX70" fmla="*/ 1224024 w 3025238"/>
              <a:gd name="connsiteY70" fmla="*/ 1266129 h 1848547"/>
              <a:gd name="connsiteX71" fmla="*/ 1224024 w 3025238"/>
              <a:gd name="connsiteY71" fmla="*/ 1335582 h 1848547"/>
              <a:gd name="connsiteX72" fmla="*/ 1296988 w 3025238"/>
              <a:gd name="connsiteY72" fmla="*/ 1335582 h 1848547"/>
              <a:gd name="connsiteX73" fmla="*/ 1296988 w 3025238"/>
              <a:gd name="connsiteY73" fmla="*/ 1266129 h 1848547"/>
              <a:gd name="connsiteX74" fmla="*/ 107881 w 3025238"/>
              <a:gd name="connsiteY74" fmla="*/ 1237584 h 1848547"/>
              <a:gd name="connsiteX75" fmla="*/ 138410 w 3025238"/>
              <a:gd name="connsiteY75" fmla="*/ 1237584 h 1848547"/>
              <a:gd name="connsiteX76" fmla="*/ 138410 w 3025238"/>
              <a:gd name="connsiteY76" fmla="*/ 1266664 h 1848547"/>
              <a:gd name="connsiteX77" fmla="*/ 107881 w 3025238"/>
              <a:gd name="connsiteY77" fmla="*/ 1266664 h 1848547"/>
              <a:gd name="connsiteX78" fmla="*/ 107881 w 3025238"/>
              <a:gd name="connsiteY78" fmla="*/ 1255215 h 1848547"/>
              <a:gd name="connsiteX79" fmla="*/ 0 w 3025238"/>
              <a:gd name="connsiteY79" fmla="*/ 1255215 h 1848547"/>
              <a:gd name="connsiteX80" fmla="*/ 0 w 3025238"/>
              <a:gd name="connsiteY80" fmla="*/ 1249109 h 1848547"/>
              <a:gd name="connsiteX81" fmla="*/ 107881 w 3025238"/>
              <a:gd name="connsiteY81" fmla="*/ 1249109 h 1848547"/>
              <a:gd name="connsiteX82" fmla="*/ 972006 w 3025238"/>
              <a:gd name="connsiteY82" fmla="*/ 1207666 h 1848547"/>
              <a:gd name="connsiteX83" fmla="*/ 739985 w 3025238"/>
              <a:gd name="connsiteY83" fmla="*/ 1429765 h 1848547"/>
              <a:gd name="connsiteX84" fmla="*/ 808675 w 3025238"/>
              <a:gd name="connsiteY84" fmla="*/ 1429765 h 1848547"/>
              <a:gd name="connsiteX85" fmla="*/ 1040696 w 3025238"/>
              <a:gd name="connsiteY85" fmla="*/ 1207666 h 1848547"/>
              <a:gd name="connsiteX86" fmla="*/ 439121 w 3025238"/>
              <a:gd name="connsiteY86" fmla="*/ 1182861 h 1848547"/>
              <a:gd name="connsiteX87" fmla="*/ 218243 w 3025238"/>
              <a:gd name="connsiteY87" fmla="*/ 1396565 h 1848547"/>
              <a:gd name="connsiteX88" fmla="*/ 267319 w 3025238"/>
              <a:gd name="connsiteY88" fmla="*/ 1396565 h 1848547"/>
              <a:gd name="connsiteX89" fmla="*/ 488273 w 3025238"/>
              <a:gd name="connsiteY89" fmla="*/ 1182861 h 1848547"/>
              <a:gd name="connsiteX90" fmla="*/ 2573484 w 3025238"/>
              <a:gd name="connsiteY90" fmla="*/ 1169275 h 1848547"/>
              <a:gd name="connsiteX91" fmla="*/ 2665987 w 3025238"/>
              <a:gd name="connsiteY91" fmla="*/ 1169275 h 1848547"/>
              <a:gd name="connsiteX92" fmla="*/ 2665987 w 3025238"/>
              <a:gd name="connsiteY92" fmla="*/ 1257123 h 1848547"/>
              <a:gd name="connsiteX93" fmla="*/ 2573484 w 3025238"/>
              <a:gd name="connsiteY93" fmla="*/ 1257123 h 1848547"/>
              <a:gd name="connsiteX94" fmla="*/ 2573484 w 3025238"/>
              <a:gd name="connsiteY94" fmla="*/ 1216138 h 1848547"/>
              <a:gd name="connsiteX95" fmla="*/ 2380845 w 3025238"/>
              <a:gd name="connsiteY95" fmla="*/ 1216138 h 1848547"/>
              <a:gd name="connsiteX96" fmla="*/ 2380845 w 3025238"/>
              <a:gd name="connsiteY96" fmla="*/ 1234989 h 1848547"/>
              <a:gd name="connsiteX97" fmla="*/ 2334594 w 3025238"/>
              <a:gd name="connsiteY97" fmla="*/ 1234989 h 1848547"/>
              <a:gd name="connsiteX98" fmla="*/ 2334594 w 3025238"/>
              <a:gd name="connsiteY98" fmla="*/ 1216061 h 1848547"/>
              <a:gd name="connsiteX99" fmla="*/ 2194619 w 3025238"/>
              <a:gd name="connsiteY99" fmla="*/ 1216061 h 1848547"/>
              <a:gd name="connsiteX100" fmla="*/ 1967329 w 3025238"/>
              <a:gd name="connsiteY100" fmla="*/ 1435794 h 1848547"/>
              <a:gd name="connsiteX101" fmla="*/ 1730271 w 3025238"/>
              <a:gd name="connsiteY101" fmla="*/ 1435794 h 1848547"/>
              <a:gd name="connsiteX102" fmla="*/ 1730271 w 3025238"/>
              <a:gd name="connsiteY102" fmla="*/ 1476779 h 1848547"/>
              <a:gd name="connsiteX103" fmla="*/ 1642958 w 3025238"/>
              <a:gd name="connsiteY103" fmla="*/ 1476779 h 1848547"/>
              <a:gd name="connsiteX104" fmla="*/ 1493137 w 3025238"/>
              <a:gd name="connsiteY104" fmla="*/ 1621792 h 1848547"/>
              <a:gd name="connsiteX105" fmla="*/ 1492221 w 3025238"/>
              <a:gd name="connsiteY105" fmla="*/ 1622709 h 1848547"/>
              <a:gd name="connsiteX106" fmla="*/ 828747 w 3025238"/>
              <a:gd name="connsiteY106" fmla="*/ 1622709 h 1848547"/>
              <a:gd name="connsiteX107" fmla="*/ 828595 w 3025238"/>
              <a:gd name="connsiteY107" fmla="*/ 1663694 h 1848547"/>
              <a:gd name="connsiteX108" fmla="*/ 736017 w 3025238"/>
              <a:gd name="connsiteY108" fmla="*/ 1663694 h 1848547"/>
              <a:gd name="connsiteX109" fmla="*/ 736017 w 3025238"/>
              <a:gd name="connsiteY109" fmla="*/ 1575541 h 1848547"/>
              <a:gd name="connsiteX110" fmla="*/ 828595 w 3025238"/>
              <a:gd name="connsiteY110" fmla="*/ 1575541 h 1848547"/>
              <a:gd name="connsiteX111" fmla="*/ 828595 w 3025238"/>
              <a:gd name="connsiteY111" fmla="*/ 1616374 h 1848547"/>
              <a:gd name="connsiteX112" fmla="*/ 1411777 w 3025238"/>
              <a:gd name="connsiteY112" fmla="*/ 1616374 h 1848547"/>
              <a:gd name="connsiteX113" fmla="*/ 1598538 w 3025238"/>
              <a:gd name="connsiteY113" fmla="*/ 1435870 h 1848547"/>
              <a:gd name="connsiteX114" fmla="*/ 1086643 w 3025238"/>
              <a:gd name="connsiteY114" fmla="*/ 1435870 h 1848547"/>
              <a:gd name="connsiteX115" fmla="*/ 1086643 w 3025238"/>
              <a:gd name="connsiteY115" fmla="*/ 1429765 h 1848547"/>
              <a:gd name="connsiteX116" fmla="*/ 1637463 w 3025238"/>
              <a:gd name="connsiteY116" fmla="*/ 1429765 h 1848547"/>
              <a:gd name="connsiteX117" fmla="*/ 1637463 w 3025238"/>
              <a:gd name="connsiteY117" fmla="*/ 1388779 h 1848547"/>
              <a:gd name="connsiteX118" fmla="*/ 1729966 w 3025238"/>
              <a:gd name="connsiteY118" fmla="*/ 1388779 h 1848547"/>
              <a:gd name="connsiteX119" fmla="*/ 1729966 w 3025238"/>
              <a:gd name="connsiteY119" fmla="*/ 1429765 h 1848547"/>
              <a:gd name="connsiteX120" fmla="*/ 1964353 w 3025238"/>
              <a:gd name="connsiteY120" fmla="*/ 1429765 h 1848547"/>
              <a:gd name="connsiteX121" fmla="*/ 2191947 w 3025238"/>
              <a:gd name="connsiteY121" fmla="*/ 1210184 h 1848547"/>
              <a:gd name="connsiteX122" fmla="*/ 2334594 w 3025238"/>
              <a:gd name="connsiteY122" fmla="*/ 1210184 h 1848547"/>
              <a:gd name="connsiteX123" fmla="*/ 2334594 w 3025238"/>
              <a:gd name="connsiteY123" fmla="*/ 1191256 h 1848547"/>
              <a:gd name="connsiteX124" fmla="*/ 2380845 w 3025238"/>
              <a:gd name="connsiteY124" fmla="*/ 1191256 h 1848547"/>
              <a:gd name="connsiteX125" fmla="*/ 2380845 w 3025238"/>
              <a:gd name="connsiteY125" fmla="*/ 1210261 h 1848547"/>
              <a:gd name="connsiteX126" fmla="*/ 2573484 w 3025238"/>
              <a:gd name="connsiteY126" fmla="*/ 1210261 h 1848547"/>
              <a:gd name="connsiteX127" fmla="*/ 606955 w 3025238"/>
              <a:gd name="connsiteY127" fmla="*/ 1145234 h 1848547"/>
              <a:gd name="connsiteX128" fmla="*/ 606955 w 3025238"/>
              <a:gd name="connsiteY128" fmla="*/ 1214688 h 1848547"/>
              <a:gd name="connsiteX129" fmla="*/ 679918 w 3025238"/>
              <a:gd name="connsiteY129" fmla="*/ 1214688 h 1848547"/>
              <a:gd name="connsiteX130" fmla="*/ 679918 w 3025238"/>
              <a:gd name="connsiteY130" fmla="*/ 1145234 h 1848547"/>
              <a:gd name="connsiteX131" fmla="*/ 597262 w 3025238"/>
              <a:gd name="connsiteY131" fmla="*/ 1136228 h 1848547"/>
              <a:gd name="connsiteX132" fmla="*/ 689765 w 3025238"/>
              <a:gd name="connsiteY132" fmla="*/ 1136228 h 1848547"/>
              <a:gd name="connsiteX133" fmla="*/ 689765 w 3025238"/>
              <a:gd name="connsiteY133" fmla="*/ 1223847 h 1848547"/>
              <a:gd name="connsiteX134" fmla="*/ 597109 w 3025238"/>
              <a:gd name="connsiteY134" fmla="*/ 1223847 h 1848547"/>
              <a:gd name="connsiteX135" fmla="*/ 597109 w 3025238"/>
              <a:gd name="connsiteY135" fmla="*/ 1182861 h 1848547"/>
              <a:gd name="connsiteX136" fmla="*/ 497280 w 3025238"/>
              <a:gd name="connsiteY136" fmla="*/ 1182861 h 1848547"/>
              <a:gd name="connsiteX137" fmla="*/ 269990 w 3025238"/>
              <a:gd name="connsiteY137" fmla="*/ 1402518 h 1848547"/>
              <a:gd name="connsiteX138" fmla="*/ 0 w 3025238"/>
              <a:gd name="connsiteY138" fmla="*/ 1402518 h 1848547"/>
              <a:gd name="connsiteX139" fmla="*/ 0 w 3025238"/>
              <a:gd name="connsiteY139" fmla="*/ 1396870 h 1848547"/>
              <a:gd name="connsiteX140" fmla="*/ 208932 w 3025238"/>
              <a:gd name="connsiteY140" fmla="*/ 1396870 h 1848547"/>
              <a:gd name="connsiteX141" fmla="*/ 436526 w 3025238"/>
              <a:gd name="connsiteY141" fmla="*/ 1177213 h 1848547"/>
              <a:gd name="connsiteX142" fmla="*/ 597262 w 3025238"/>
              <a:gd name="connsiteY142" fmla="*/ 1177213 h 1848547"/>
              <a:gd name="connsiteX143" fmla="*/ 1411320 w 3025238"/>
              <a:gd name="connsiteY143" fmla="*/ 1096769 h 1848547"/>
              <a:gd name="connsiteX144" fmla="*/ 1505654 w 3025238"/>
              <a:gd name="connsiteY144" fmla="*/ 1188356 h 1848547"/>
              <a:gd name="connsiteX145" fmla="*/ 1543815 w 3025238"/>
              <a:gd name="connsiteY145" fmla="*/ 1188356 h 1848547"/>
              <a:gd name="connsiteX146" fmla="*/ 1449481 w 3025238"/>
              <a:gd name="connsiteY146" fmla="*/ 1096769 h 1848547"/>
              <a:gd name="connsiteX147" fmla="*/ 2964917 w 3025238"/>
              <a:gd name="connsiteY147" fmla="*/ 1066972 h 1848547"/>
              <a:gd name="connsiteX148" fmla="*/ 2995446 w 3025238"/>
              <a:gd name="connsiteY148" fmla="*/ 1066972 h 1848547"/>
              <a:gd name="connsiteX149" fmla="*/ 2995446 w 3025238"/>
              <a:gd name="connsiteY149" fmla="*/ 1096051 h 1848547"/>
              <a:gd name="connsiteX150" fmla="*/ 2964917 w 3025238"/>
              <a:gd name="connsiteY150" fmla="*/ 1096051 h 1848547"/>
              <a:gd name="connsiteX151" fmla="*/ 2605437 w 3025238"/>
              <a:gd name="connsiteY151" fmla="*/ 1066972 h 1848547"/>
              <a:gd name="connsiteX152" fmla="*/ 2635966 w 3025238"/>
              <a:gd name="connsiteY152" fmla="*/ 1066972 h 1848547"/>
              <a:gd name="connsiteX153" fmla="*/ 2635966 w 3025238"/>
              <a:gd name="connsiteY153" fmla="*/ 1096051 h 1848547"/>
              <a:gd name="connsiteX154" fmla="*/ 2605437 w 3025238"/>
              <a:gd name="connsiteY154" fmla="*/ 1096051 h 1848547"/>
              <a:gd name="connsiteX155" fmla="*/ 2942809 w 3025238"/>
              <a:gd name="connsiteY155" fmla="*/ 1046091 h 1848547"/>
              <a:gd name="connsiteX156" fmla="*/ 2942809 w 3025238"/>
              <a:gd name="connsiteY156" fmla="*/ 1115544 h 1848547"/>
              <a:gd name="connsiteX157" fmla="*/ 3015697 w 3025238"/>
              <a:gd name="connsiteY157" fmla="*/ 1115544 h 1848547"/>
              <a:gd name="connsiteX158" fmla="*/ 3015697 w 3025238"/>
              <a:gd name="connsiteY158" fmla="*/ 1046091 h 1848547"/>
              <a:gd name="connsiteX159" fmla="*/ 2932658 w 3025238"/>
              <a:gd name="connsiteY159" fmla="*/ 1037085 h 1848547"/>
              <a:gd name="connsiteX160" fmla="*/ 3025238 w 3025238"/>
              <a:gd name="connsiteY160" fmla="*/ 1037085 h 1848547"/>
              <a:gd name="connsiteX161" fmla="*/ 3025238 w 3025238"/>
              <a:gd name="connsiteY161" fmla="*/ 1125237 h 1848547"/>
              <a:gd name="connsiteX162" fmla="*/ 2932964 w 3025238"/>
              <a:gd name="connsiteY162" fmla="*/ 1125237 h 1848547"/>
              <a:gd name="connsiteX163" fmla="*/ 2932964 w 3025238"/>
              <a:gd name="connsiteY163" fmla="*/ 1084252 h 1848547"/>
              <a:gd name="connsiteX164" fmla="*/ 2648662 w 3025238"/>
              <a:gd name="connsiteY164" fmla="*/ 1084252 h 1848547"/>
              <a:gd name="connsiteX165" fmla="*/ 2648357 w 3025238"/>
              <a:gd name="connsiteY165" fmla="*/ 1078070 h 1848547"/>
              <a:gd name="connsiteX166" fmla="*/ 2932658 w 3025238"/>
              <a:gd name="connsiteY166" fmla="*/ 1078070 h 1848547"/>
              <a:gd name="connsiteX167" fmla="*/ 0 w 3025238"/>
              <a:gd name="connsiteY167" fmla="*/ 983659 h 1848547"/>
              <a:gd name="connsiteX168" fmla="*/ 11103 w 3025238"/>
              <a:gd name="connsiteY168" fmla="*/ 983659 h 1848547"/>
              <a:gd name="connsiteX169" fmla="*/ 11103 w 3025238"/>
              <a:gd name="connsiteY169" fmla="*/ 989765 h 1848547"/>
              <a:gd name="connsiteX170" fmla="*/ 0 w 3025238"/>
              <a:gd name="connsiteY170" fmla="*/ 989765 h 1848547"/>
              <a:gd name="connsiteX171" fmla="*/ 29928 w 3025238"/>
              <a:gd name="connsiteY171" fmla="*/ 972561 h 1848547"/>
              <a:gd name="connsiteX172" fmla="*/ 60458 w 3025238"/>
              <a:gd name="connsiteY172" fmla="*/ 972561 h 1848547"/>
              <a:gd name="connsiteX173" fmla="*/ 60458 w 3025238"/>
              <a:gd name="connsiteY173" fmla="*/ 1001640 h 1848547"/>
              <a:gd name="connsiteX174" fmla="*/ 29928 w 3025238"/>
              <a:gd name="connsiteY174" fmla="*/ 1001640 h 1848547"/>
              <a:gd name="connsiteX175" fmla="*/ 1006886 w 3025238"/>
              <a:gd name="connsiteY175" fmla="*/ 963204 h 1848547"/>
              <a:gd name="connsiteX176" fmla="*/ 1006886 w 3025238"/>
              <a:gd name="connsiteY176" fmla="*/ 1032658 h 1848547"/>
              <a:gd name="connsiteX177" fmla="*/ 1079849 w 3025238"/>
              <a:gd name="connsiteY177" fmla="*/ 1032658 h 1848547"/>
              <a:gd name="connsiteX178" fmla="*/ 1079849 w 3025238"/>
              <a:gd name="connsiteY178" fmla="*/ 963204 h 1848547"/>
              <a:gd name="connsiteX179" fmla="*/ 997346 w 3025238"/>
              <a:gd name="connsiteY179" fmla="*/ 953587 h 1848547"/>
              <a:gd name="connsiteX180" fmla="*/ 1089849 w 3025238"/>
              <a:gd name="connsiteY180" fmla="*/ 953587 h 1848547"/>
              <a:gd name="connsiteX181" fmla="*/ 1089849 w 3025238"/>
              <a:gd name="connsiteY181" fmla="*/ 1037542 h 1848547"/>
              <a:gd name="connsiteX182" fmla="*/ 1145869 w 3025238"/>
              <a:gd name="connsiteY182" fmla="*/ 1090968 h 1848547"/>
              <a:gd name="connsiteX183" fmla="*/ 1452609 w 3025238"/>
              <a:gd name="connsiteY183" fmla="*/ 1090968 h 1848547"/>
              <a:gd name="connsiteX184" fmla="*/ 1553279 w 3025238"/>
              <a:gd name="connsiteY184" fmla="*/ 1188280 h 1848547"/>
              <a:gd name="connsiteX185" fmla="*/ 1826209 w 3025238"/>
              <a:gd name="connsiteY185" fmla="*/ 1188280 h 1848547"/>
              <a:gd name="connsiteX186" fmla="*/ 1826209 w 3025238"/>
              <a:gd name="connsiteY186" fmla="*/ 1176831 h 1848547"/>
              <a:gd name="connsiteX187" fmla="*/ 1856738 w 3025238"/>
              <a:gd name="connsiteY187" fmla="*/ 1176831 h 1848547"/>
              <a:gd name="connsiteX188" fmla="*/ 1856738 w 3025238"/>
              <a:gd name="connsiteY188" fmla="*/ 1205910 h 1848547"/>
              <a:gd name="connsiteX189" fmla="*/ 1826209 w 3025238"/>
              <a:gd name="connsiteY189" fmla="*/ 1205910 h 1848547"/>
              <a:gd name="connsiteX190" fmla="*/ 1826209 w 3025238"/>
              <a:gd name="connsiteY190" fmla="*/ 1194462 h 1848547"/>
              <a:gd name="connsiteX191" fmla="*/ 1504509 w 3025238"/>
              <a:gd name="connsiteY191" fmla="*/ 1194462 h 1848547"/>
              <a:gd name="connsiteX192" fmla="*/ 1503134 w 3025238"/>
              <a:gd name="connsiteY192" fmla="*/ 1194462 h 1848547"/>
              <a:gd name="connsiteX193" fmla="*/ 1402465 w 3025238"/>
              <a:gd name="connsiteY193" fmla="*/ 1097150 h 1848547"/>
              <a:gd name="connsiteX194" fmla="*/ 1142969 w 3025238"/>
              <a:gd name="connsiteY194" fmla="*/ 1097150 h 1848547"/>
              <a:gd name="connsiteX195" fmla="*/ 1085268 w 3025238"/>
              <a:gd name="connsiteY195" fmla="*/ 1041740 h 1848547"/>
              <a:gd name="connsiteX196" fmla="*/ 997346 w 3025238"/>
              <a:gd name="connsiteY196" fmla="*/ 1041740 h 1848547"/>
              <a:gd name="connsiteX197" fmla="*/ 1410938 w 3025238"/>
              <a:gd name="connsiteY197" fmla="*/ 864977 h 1848547"/>
              <a:gd name="connsiteX198" fmla="*/ 1632273 w 3025238"/>
              <a:gd name="connsiteY198" fmla="*/ 1078680 h 1848547"/>
              <a:gd name="connsiteX199" fmla="*/ 1722334 w 3025238"/>
              <a:gd name="connsiteY199" fmla="*/ 1078680 h 1848547"/>
              <a:gd name="connsiteX200" fmla="*/ 1500998 w 3025238"/>
              <a:gd name="connsiteY200" fmla="*/ 864977 h 1848547"/>
              <a:gd name="connsiteX201" fmla="*/ 797685 w 3025238"/>
              <a:gd name="connsiteY201" fmla="*/ 850628 h 1848547"/>
              <a:gd name="connsiteX202" fmla="*/ 822108 w 3025238"/>
              <a:gd name="connsiteY202" fmla="*/ 850628 h 1848547"/>
              <a:gd name="connsiteX203" fmla="*/ 822108 w 3025238"/>
              <a:gd name="connsiteY203" fmla="*/ 873525 h 1848547"/>
              <a:gd name="connsiteX204" fmla="*/ 797685 w 3025238"/>
              <a:gd name="connsiteY204" fmla="*/ 873525 h 1848547"/>
              <a:gd name="connsiteX205" fmla="*/ 797685 w 3025238"/>
              <a:gd name="connsiteY205" fmla="*/ 864977 h 1848547"/>
              <a:gd name="connsiteX206" fmla="*/ 680758 w 3025238"/>
              <a:gd name="connsiteY206" fmla="*/ 864977 h 1848547"/>
              <a:gd name="connsiteX207" fmla="*/ 546201 w 3025238"/>
              <a:gd name="connsiteY207" fmla="*/ 994725 h 1848547"/>
              <a:gd name="connsiteX208" fmla="*/ 863322 w 3025238"/>
              <a:gd name="connsiteY208" fmla="*/ 994725 h 1848547"/>
              <a:gd name="connsiteX209" fmla="*/ 863322 w 3025238"/>
              <a:gd name="connsiteY209" fmla="*/ 953816 h 1848547"/>
              <a:gd name="connsiteX210" fmla="*/ 955825 w 3025238"/>
              <a:gd name="connsiteY210" fmla="*/ 953816 h 1848547"/>
              <a:gd name="connsiteX211" fmla="*/ 955825 w 3025238"/>
              <a:gd name="connsiteY211" fmla="*/ 1041588 h 1848547"/>
              <a:gd name="connsiteX212" fmla="*/ 912779 w 3025238"/>
              <a:gd name="connsiteY212" fmla="*/ 1041588 h 1848547"/>
              <a:gd name="connsiteX213" fmla="*/ 912779 w 3025238"/>
              <a:gd name="connsiteY213" fmla="*/ 1178969 h 1848547"/>
              <a:gd name="connsiteX214" fmla="*/ 689765 w 3025238"/>
              <a:gd name="connsiteY214" fmla="*/ 1392672 h 1848547"/>
              <a:gd name="connsiteX215" fmla="*/ 689765 w 3025238"/>
              <a:gd name="connsiteY215" fmla="*/ 1429765 h 1848547"/>
              <a:gd name="connsiteX216" fmla="*/ 730903 w 3025238"/>
              <a:gd name="connsiteY216" fmla="*/ 1429765 h 1848547"/>
              <a:gd name="connsiteX217" fmla="*/ 969258 w 3025238"/>
              <a:gd name="connsiteY217" fmla="*/ 1201559 h 1848547"/>
              <a:gd name="connsiteX218" fmla="*/ 1161210 w 3025238"/>
              <a:gd name="connsiteY218" fmla="*/ 1201559 h 1848547"/>
              <a:gd name="connsiteX219" fmla="*/ 1219215 w 3025238"/>
              <a:gd name="connsiteY219" fmla="*/ 1256818 h 1848547"/>
              <a:gd name="connsiteX220" fmla="*/ 1307063 w 3025238"/>
              <a:gd name="connsiteY220" fmla="*/ 1256818 h 1848547"/>
              <a:gd name="connsiteX221" fmla="*/ 1307063 w 3025238"/>
              <a:gd name="connsiteY221" fmla="*/ 1344971 h 1848547"/>
              <a:gd name="connsiteX222" fmla="*/ 1214559 w 3025238"/>
              <a:gd name="connsiteY222" fmla="*/ 1344971 h 1848547"/>
              <a:gd name="connsiteX223" fmla="*/ 1214559 w 3025238"/>
              <a:gd name="connsiteY223" fmla="*/ 1303833 h 1848547"/>
              <a:gd name="connsiteX224" fmla="*/ 1071378 w 3025238"/>
              <a:gd name="connsiteY224" fmla="*/ 1303833 h 1848547"/>
              <a:gd name="connsiteX225" fmla="*/ 1071378 w 3025238"/>
              <a:gd name="connsiteY225" fmla="*/ 1312381 h 1848547"/>
              <a:gd name="connsiteX226" fmla="*/ 1046955 w 3025238"/>
              <a:gd name="connsiteY226" fmla="*/ 1312381 h 1848547"/>
              <a:gd name="connsiteX227" fmla="*/ 1046955 w 3025238"/>
              <a:gd name="connsiteY227" fmla="*/ 1289102 h 1848547"/>
              <a:gd name="connsiteX228" fmla="*/ 1071378 w 3025238"/>
              <a:gd name="connsiteY228" fmla="*/ 1289102 h 1848547"/>
              <a:gd name="connsiteX229" fmla="*/ 1071378 w 3025238"/>
              <a:gd name="connsiteY229" fmla="*/ 1297650 h 1848547"/>
              <a:gd name="connsiteX230" fmla="*/ 1214865 w 3025238"/>
              <a:gd name="connsiteY230" fmla="*/ 1297650 h 1848547"/>
              <a:gd name="connsiteX231" fmla="*/ 1214865 w 3025238"/>
              <a:gd name="connsiteY231" fmla="*/ 1261092 h 1848547"/>
              <a:gd name="connsiteX232" fmla="*/ 1158844 w 3025238"/>
              <a:gd name="connsiteY232" fmla="*/ 1207666 h 1848547"/>
              <a:gd name="connsiteX233" fmla="*/ 1049931 w 3025238"/>
              <a:gd name="connsiteY233" fmla="*/ 1207666 h 1848547"/>
              <a:gd name="connsiteX234" fmla="*/ 817835 w 3025238"/>
              <a:gd name="connsiteY234" fmla="*/ 1429765 h 1848547"/>
              <a:gd name="connsiteX235" fmla="*/ 1031538 w 3025238"/>
              <a:gd name="connsiteY235" fmla="*/ 1429765 h 1848547"/>
              <a:gd name="connsiteX236" fmla="*/ 1031538 w 3025238"/>
              <a:gd name="connsiteY236" fmla="*/ 1436023 h 1848547"/>
              <a:gd name="connsiteX237" fmla="*/ 689765 w 3025238"/>
              <a:gd name="connsiteY237" fmla="*/ 1436023 h 1848547"/>
              <a:gd name="connsiteX238" fmla="*/ 689765 w 3025238"/>
              <a:gd name="connsiteY238" fmla="*/ 1477085 h 1848547"/>
              <a:gd name="connsiteX239" fmla="*/ 597491 w 3025238"/>
              <a:gd name="connsiteY239" fmla="*/ 1477085 h 1848547"/>
              <a:gd name="connsiteX240" fmla="*/ 597491 w 3025238"/>
              <a:gd name="connsiteY240" fmla="*/ 1389314 h 1848547"/>
              <a:gd name="connsiteX241" fmla="*/ 684880 w 3025238"/>
              <a:gd name="connsiteY241" fmla="*/ 1389314 h 1848547"/>
              <a:gd name="connsiteX242" fmla="*/ 906216 w 3025238"/>
              <a:gd name="connsiteY242" fmla="*/ 1177137 h 1848547"/>
              <a:gd name="connsiteX243" fmla="*/ 906216 w 3025238"/>
              <a:gd name="connsiteY243" fmla="*/ 1042351 h 1848547"/>
              <a:gd name="connsiteX244" fmla="*/ 863246 w 3025238"/>
              <a:gd name="connsiteY244" fmla="*/ 1042351 h 1848547"/>
              <a:gd name="connsiteX245" fmla="*/ 863246 w 3025238"/>
              <a:gd name="connsiteY245" fmla="*/ 1001366 h 1848547"/>
              <a:gd name="connsiteX246" fmla="*/ 416682 w 3025238"/>
              <a:gd name="connsiteY246" fmla="*/ 1001366 h 1848547"/>
              <a:gd name="connsiteX247" fmla="*/ 306091 w 3025238"/>
              <a:gd name="connsiteY247" fmla="*/ 1108217 h 1848547"/>
              <a:gd name="connsiteX248" fmla="*/ 306091 w 3025238"/>
              <a:gd name="connsiteY248" fmla="*/ 1148210 h 1848547"/>
              <a:gd name="connsiteX249" fmla="*/ 259839 w 3025238"/>
              <a:gd name="connsiteY249" fmla="*/ 1148210 h 1848547"/>
              <a:gd name="connsiteX250" fmla="*/ 259839 w 3025238"/>
              <a:gd name="connsiteY250" fmla="*/ 1129282 h 1848547"/>
              <a:gd name="connsiteX251" fmla="*/ 0 w 3025238"/>
              <a:gd name="connsiteY251" fmla="*/ 1129282 h 1848547"/>
              <a:gd name="connsiteX252" fmla="*/ 0 w 3025238"/>
              <a:gd name="connsiteY252" fmla="*/ 1122642 h 1848547"/>
              <a:gd name="connsiteX253" fmla="*/ 259915 w 3025238"/>
              <a:gd name="connsiteY253" fmla="*/ 1122642 h 1848547"/>
              <a:gd name="connsiteX254" fmla="*/ 259915 w 3025238"/>
              <a:gd name="connsiteY254" fmla="*/ 1103714 h 1848547"/>
              <a:gd name="connsiteX255" fmla="*/ 301282 w 3025238"/>
              <a:gd name="connsiteY255" fmla="*/ 1103714 h 1848547"/>
              <a:gd name="connsiteX256" fmla="*/ 414087 w 3025238"/>
              <a:gd name="connsiteY256" fmla="*/ 994725 h 1848547"/>
              <a:gd name="connsiteX257" fmla="*/ 537119 w 3025238"/>
              <a:gd name="connsiteY257" fmla="*/ 994725 h 1848547"/>
              <a:gd name="connsiteX258" fmla="*/ 678011 w 3025238"/>
              <a:gd name="connsiteY258" fmla="*/ 859176 h 1848547"/>
              <a:gd name="connsiteX259" fmla="*/ 797685 w 3025238"/>
              <a:gd name="connsiteY259" fmla="*/ 859176 h 1848547"/>
              <a:gd name="connsiteX260" fmla="*/ 409355 w 3025238"/>
              <a:gd name="connsiteY260" fmla="*/ 820634 h 1848547"/>
              <a:gd name="connsiteX261" fmla="*/ 239460 w 3025238"/>
              <a:gd name="connsiteY261" fmla="*/ 983659 h 1848547"/>
              <a:gd name="connsiteX262" fmla="*/ 284033 w 3025238"/>
              <a:gd name="connsiteY262" fmla="*/ 983659 h 1848547"/>
              <a:gd name="connsiteX263" fmla="*/ 454003 w 3025238"/>
              <a:gd name="connsiteY263" fmla="*/ 820634 h 1848547"/>
              <a:gd name="connsiteX264" fmla="*/ 863017 w 3025238"/>
              <a:gd name="connsiteY264" fmla="*/ 817657 h 1848547"/>
              <a:gd name="connsiteX265" fmla="*/ 955520 w 3025238"/>
              <a:gd name="connsiteY265" fmla="*/ 817657 h 1848547"/>
              <a:gd name="connsiteX266" fmla="*/ 955520 w 3025238"/>
              <a:gd name="connsiteY266" fmla="*/ 858490 h 1848547"/>
              <a:gd name="connsiteX267" fmla="*/ 1503899 w 3025238"/>
              <a:gd name="connsiteY267" fmla="*/ 858490 h 1848547"/>
              <a:gd name="connsiteX268" fmla="*/ 1731187 w 3025238"/>
              <a:gd name="connsiteY268" fmla="*/ 1078146 h 1848547"/>
              <a:gd name="connsiteX269" fmla="*/ 2101734 w 3025238"/>
              <a:gd name="connsiteY269" fmla="*/ 1078146 h 1848547"/>
              <a:gd name="connsiteX270" fmla="*/ 2101734 w 3025238"/>
              <a:gd name="connsiteY270" fmla="*/ 1059371 h 1848547"/>
              <a:gd name="connsiteX271" fmla="*/ 2148214 w 3025238"/>
              <a:gd name="connsiteY271" fmla="*/ 1059371 h 1848547"/>
              <a:gd name="connsiteX272" fmla="*/ 2148214 w 3025238"/>
              <a:gd name="connsiteY272" fmla="*/ 1078070 h 1848547"/>
              <a:gd name="connsiteX273" fmla="*/ 2592641 w 3025238"/>
              <a:gd name="connsiteY273" fmla="*/ 1078070 h 1848547"/>
              <a:gd name="connsiteX274" fmla="*/ 2592641 w 3025238"/>
              <a:gd name="connsiteY274" fmla="*/ 1084252 h 1848547"/>
              <a:gd name="connsiteX275" fmla="*/ 2148214 w 3025238"/>
              <a:gd name="connsiteY275" fmla="*/ 1084252 h 1848547"/>
              <a:gd name="connsiteX276" fmla="*/ 2148214 w 3025238"/>
              <a:gd name="connsiteY276" fmla="*/ 1103409 h 1848547"/>
              <a:gd name="connsiteX277" fmla="*/ 2107152 w 3025238"/>
              <a:gd name="connsiteY277" fmla="*/ 1103409 h 1848547"/>
              <a:gd name="connsiteX278" fmla="*/ 1899632 w 3025238"/>
              <a:gd name="connsiteY278" fmla="*/ 1303909 h 1848547"/>
              <a:gd name="connsiteX279" fmla="*/ 1450396 w 3025238"/>
              <a:gd name="connsiteY279" fmla="*/ 1303909 h 1848547"/>
              <a:gd name="connsiteX280" fmla="*/ 1450396 w 3025238"/>
              <a:gd name="connsiteY280" fmla="*/ 1344894 h 1848547"/>
              <a:gd name="connsiteX281" fmla="*/ 1357664 w 3025238"/>
              <a:gd name="connsiteY281" fmla="*/ 1345504 h 1848547"/>
              <a:gd name="connsiteX282" fmla="*/ 1357664 w 3025238"/>
              <a:gd name="connsiteY282" fmla="*/ 1257428 h 1848547"/>
              <a:gd name="connsiteX283" fmla="*/ 1450167 w 3025238"/>
              <a:gd name="connsiteY283" fmla="*/ 1257428 h 1848547"/>
              <a:gd name="connsiteX284" fmla="*/ 1450167 w 3025238"/>
              <a:gd name="connsiteY284" fmla="*/ 1298413 h 1848547"/>
              <a:gd name="connsiteX285" fmla="*/ 1896731 w 3025238"/>
              <a:gd name="connsiteY285" fmla="*/ 1298413 h 1848547"/>
              <a:gd name="connsiteX286" fmla="*/ 2101734 w 3025238"/>
              <a:gd name="connsiteY286" fmla="*/ 1099974 h 1848547"/>
              <a:gd name="connsiteX287" fmla="*/ 2101734 w 3025238"/>
              <a:gd name="connsiteY287" fmla="*/ 1084710 h 1848547"/>
              <a:gd name="connsiteX288" fmla="*/ 1629373 w 3025238"/>
              <a:gd name="connsiteY288" fmla="*/ 1084710 h 1848547"/>
              <a:gd name="connsiteX289" fmla="*/ 1402083 w 3025238"/>
              <a:gd name="connsiteY289" fmla="*/ 864977 h 1848547"/>
              <a:gd name="connsiteX290" fmla="*/ 955520 w 3025238"/>
              <a:gd name="connsiteY290" fmla="*/ 864977 h 1848547"/>
              <a:gd name="connsiteX291" fmla="*/ 955520 w 3025238"/>
              <a:gd name="connsiteY291" fmla="*/ 905734 h 1848547"/>
              <a:gd name="connsiteX292" fmla="*/ 863017 w 3025238"/>
              <a:gd name="connsiteY292" fmla="*/ 905734 h 1848547"/>
              <a:gd name="connsiteX293" fmla="*/ 1829186 w 3025238"/>
              <a:gd name="connsiteY293" fmla="*/ 659364 h 1848547"/>
              <a:gd name="connsiteX294" fmla="*/ 1829186 w 3025238"/>
              <a:gd name="connsiteY294" fmla="*/ 728817 h 1848547"/>
              <a:gd name="connsiteX295" fmla="*/ 1902150 w 3025238"/>
              <a:gd name="connsiteY295" fmla="*/ 728817 h 1848547"/>
              <a:gd name="connsiteX296" fmla="*/ 1902150 w 3025238"/>
              <a:gd name="connsiteY296" fmla="*/ 659364 h 1848547"/>
              <a:gd name="connsiteX297" fmla="*/ 7821 w 3025238"/>
              <a:gd name="connsiteY297" fmla="*/ 655319 h 1848547"/>
              <a:gd name="connsiteX298" fmla="*/ 7821 w 3025238"/>
              <a:gd name="connsiteY298" fmla="*/ 724849 h 1848547"/>
              <a:gd name="connsiteX299" fmla="*/ 80709 w 3025238"/>
              <a:gd name="connsiteY299" fmla="*/ 724849 h 1848547"/>
              <a:gd name="connsiteX300" fmla="*/ 80709 w 3025238"/>
              <a:gd name="connsiteY300" fmla="*/ 655319 h 1848547"/>
              <a:gd name="connsiteX301" fmla="*/ 1577321 w 3025238"/>
              <a:gd name="connsiteY301" fmla="*/ 600977 h 1848547"/>
              <a:gd name="connsiteX302" fmla="*/ 1450549 w 3025238"/>
              <a:gd name="connsiteY302" fmla="*/ 724468 h 1848547"/>
              <a:gd name="connsiteX303" fmla="*/ 1501761 w 3025238"/>
              <a:gd name="connsiteY303" fmla="*/ 724468 h 1848547"/>
              <a:gd name="connsiteX304" fmla="*/ 1628610 w 3025238"/>
              <a:gd name="connsiteY304" fmla="*/ 600977 h 1848547"/>
              <a:gd name="connsiteX305" fmla="*/ 1123709 w 3025238"/>
              <a:gd name="connsiteY305" fmla="*/ 583849 h 1848547"/>
              <a:gd name="connsiteX306" fmla="*/ 1154238 w 3025238"/>
              <a:gd name="connsiteY306" fmla="*/ 583849 h 1848547"/>
              <a:gd name="connsiteX307" fmla="*/ 1154238 w 3025238"/>
              <a:gd name="connsiteY307" fmla="*/ 612928 h 1848547"/>
              <a:gd name="connsiteX308" fmla="*/ 1123709 w 3025238"/>
              <a:gd name="connsiteY308" fmla="*/ 612928 h 1848547"/>
              <a:gd name="connsiteX309" fmla="*/ 1021283 w 3025238"/>
              <a:gd name="connsiteY309" fmla="*/ 583697 h 1848547"/>
              <a:gd name="connsiteX310" fmla="*/ 1051812 w 3025238"/>
              <a:gd name="connsiteY310" fmla="*/ 583697 h 1848547"/>
              <a:gd name="connsiteX311" fmla="*/ 1051812 w 3025238"/>
              <a:gd name="connsiteY311" fmla="*/ 612776 h 1848547"/>
              <a:gd name="connsiteX312" fmla="*/ 1021283 w 3025238"/>
              <a:gd name="connsiteY312" fmla="*/ 612776 h 1848547"/>
              <a:gd name="connsiteX313" fmla="*/ 1101907 w 3025238"/>
              <a:gd name="connsiteY313" fmla="*/ 563350 h 1848547"/>
              <a:gd name="connsiteX314" fmla="*/ 1101907 w 3025238"/>
              <a:gd name="connsiteY314" fmla="*/ 632804 h 1848547"/>
              <a:gd name="connsiteX315" fmla="*/ 1174719 w 3025238"/>
              <a:gd name="connsiteY315" fmla="*/ 632804 h 1848547"/>
              <a:gd name="connsiteX316" fmla="*/ 1174719 w 3025238"/>
              <a:gd name="connsiteY316" fmla="*/ 563350 h 1848547"/>
              <a:gd name="connsiteX317" fmla="*/ 1321716 w 3025238"/>
              <a:gd name="connsiteY317" fmla="*/ 473519 h 1848547"/>
              <a:gd name="connsiteX318" fmla="*/ 1446045 w 3025238"/>
              <a:gd name="connsiteY318" fmla="*/ 594795 h 1848547"/>
              <a:gd name="connsiteX319" fmla="*/ 1497335 w 3025238"/>
              <a:gd name="connsiteY319" fmla="*/ 594795 h 1848547"/>
              <a:gd name="connsiteX320" fmla="*/ 1373005 w 3025238"/>
              <a:gd name="connsiteY320" fmla="*/ 473519 h 1848547"/>
              <a:gd name="connsiteX321" fmla="*/ 463467 w 3025238"/>
              <a:gd name="connsiteY321" fmla="*/ 473289 h 1848547"/>
              <a:gd name="connsiteX322" fmla="*/ 242514 w 3025238"/>
              <a:gd name="connsiteY322" fmla="*/ 686992 h 1848547"/>
              <a:gd name="connsiteX323" fmla="*/ 293421 w 3025238"/>
              <a:gd name="connsiteY323" fmla="*/ 686992 h 1848547"/>
              <a:gd name="connsiteX324" fmla="*/ 514756 w 3025238"/>
              <a:gd name="connsiteY324" fmla="*/ 473289 h 1848547"/>
              <a:gd name="connsiteX325" fmla="*/ 1067715 w 3025238"/>
              <a:gd name="connsiteY325" fmla="*/ 467412 h 1848547"/>
              <a:gd name="connsiteX326" fmla="*/ 1374302 w 3025238"/>
              <a:gd name="connsiteY326" fmla="*/ 467412 h 1848547"/>
              <a:gd name="connsiteX327" fmla="*/ 1375676 w 3025238"/>
              <a:gd name="connsiteY327" fmla="*/ 467412 h 1848547"/>
              <a:gd name="connsiteX328" fmla="*/ 1506340 w 3025238"/>
              <a:gd name="connsiteY328" fmla="*/ 594795 h 1848547"/>
              <a:gd name="connsiteX329" fmla="*/ 1765838 w 3025238"/>
              <a:gd name="connsiteY329" fmla="*/ 594795 h 1848547"/>
              <a:gd name="connsiteX330" fmla="*/ 1823843 w 3025238"/>
              <a:gd name="connsiteY330" fmla="*/ 649977 h 1848547"/>
              <a:gd name="connsiteX331" fmla="*/ 1911766 w 3025238"/>
              <a:gd name="connsiteY331" fmla="*/ 649977 h 1848547"/>
              <a:gd name="connsiteX332" fmla="*/ 1912225 w 3025238"/>
              <a:gd name="connsiteY332" fmla="*/ 738282 h 1848547"/>
              <a:gd name="connsiteX333" fmla="*/ 1819722 w 3025238"/>
              <a:gd name="connsiteY333" fmla="*/ 738282 h 1848547"/>
              <a:gd name="connsiteX334" fmla="*/ 1819722 w 3025238"/>
              <a:gd name="connsiteY334" fmla="*/ 654327 h 1848547"/>
              <a:gd name="connsiteX335" fmla="*/ 1763624 w 3025238"/>
              <a:gd name="connsiteY335" fmla="*/ 600901 h 1848547"/>
              <a:gd name="connsiteX336" fmla="*/ 1637997 w 3025238"/>
              <a:gd name="connsiteY336" fmla="*/ 600901 h 1848547"/>
              <a:gd name="connsiteX337" fmla="*/ 1504738 w 3025238"/>
              <a:gd name="connsiteY337" fmla="*/ 730650 h 1848547"/>
              <a:gd name="connsiteX338" fmla="*/ 1161286 w 3025238"/>
              <a:gd name="connsiteY338" fmla="*/ 730650 h 1848547"/>
              <a:gd name="connsiteX339" fmla="*/ 1161286 w 3025238"/>
              <a:gd name="connsiteY339" fmla="*/ 749578 h 1848547"/>
              <a:gd name="connsiteX340" fmla="*/ 1115034 w 3025238"/>
              <a:gd name="connsiteY340" fmla="*/ 749578 h 1848547"/>
              <a:gd name="connsiteX341" fmla="*/ 1115034 w 3025238"/>
              <a:gd name="connsiteY341" fmla="*/ 705539 h 1848547"/>
              <a:gd name="connsiteX342" fmla="*/ 1161286 w 3025238"/>
              <a:gd name="connsiteY342" fmla="*/ 705539 h 1848547"/>
              <a:gd name="connsiteX343" fmla="*/ 1161286 w 3025238"/>
              <a:gd name="connsiteY343" fmla="*/ 724468 h 1848547"/>
              <a:gd name="connsiteX344" fmla="*/ 1441314 w 3025238"/>
              <a:gd name="connsiteY344" fmla="*/ 724468 h 1848547"/>
              <a:gd name="connsiteX345" fmla="*/ 1568238 w 3025238"/>
              <a:gd name="connsiteY345" fmla="*/ 600977 h 1848547"/>
              <a:gd name="connsiteX346" fmla="*/ 1184412 w 3025238"/>
              <a:gd name="connsiteY346" fmla="*/ 600977 h 1848547"/>
              <a:gd name="connsiteX347" fmla="*/ 1184412 w 3025238"/>
              <a:gd name="connsiteY347" fmla="*/ 642116 h 1848547"/>
              <a:gd name="connsiteX348" fmla="*/ 1096870 w 3025238"/>
              <a:gd name="connsiteY348" fmla="*/ 642116 h 1848547"/>
              <a:gd name="connsiteX349" fmla="*/ 1005282 w 3025238"/>
              <a:gd name="connsiteY349" fmla="*/ 730650 h 1848547"/>
              <a:gd name="connsiteX350" fmla="*/ 643971 w 3025238"/>
              <a:gd name="connsiteY350" fmla="*/ 730650 h 1848547"/>
              <a:gd name="connsiteX351" fmla="*/ 643971 w 3025238"/>
              <a:gd name="connsiteY351" fmla="*/ 739121 h 1848547"/>
              <a:gd name="connsiteX352" fmla="*/ 623669 w 3025238"/>
              <a:gd name="connsiteY352" fmla="*/ 739121 h 1848547"/>
              <a:gd name="connsiteX353" fmla="*/ 539714 w 3025238"/>
              <a:gd name="connsiteY353" fmla="*/ 820558 h 1848547"/>
              <a:gd name="connsiteX354" fmla="*/ 462857 w 3025238"/>
              <a:gd name="connsiteY354" fmla="*/ 820558 h 1848547"/>
              <a:gd name="connsiteX355" fmla="*/ 286552 w 3025238"/>
              <a:gd name="connsiteY355" fmla="*/ 989688 h 1848547"/>
              <a:gd name="connsiteX356" fmla="*/ 79183 w 3025238"/>
              <a:gd name="connsiteY356" fmla="*/ 989688 h 1848547"/>
              <a:gd name="connsiteX357" fmla="*/ 79183 w 3025238"/>
              <a:gd name="connsiteY357" fmla="*/ 983583 h 1848547"/>
              <a:gd name="connsiteX358" fmla="*/ 229767 w 3025238"/>
              <a:gd name="connsiteY358" fmla="*/ 983583 h 1848547"/>
              <a:gd name="connsiteX359" fmla="*/ 399738 w 3025238"/>
              <a:gd name="connsiteY359" fmla="*/ 820558 h 1848547"/>
              <a:gd name="connsiteX360" fmla="*/ 90631 w 3025238"/>
              <a:gd name="connsiteY360" fmla="*/ 820558 h 1848547"/>
              <a:gd name="connsiteX361" fmla="*/ 90631 w 3025238"/>
              <a:gd name="connsiteY361" fmla="*/ 861543 h 1848547"/>
              <a:gd name="connsiteX362" fmla="*/ 0 w 3025238"/>
              <a:gd name="connsiteY362" fmla="*/ 861543 h 1848547"/>
              <a:gd name="connsiteX363" fmla="*/ 0 w 3025238"/>
              <a:gd name="connsiteY363" fmla="*/ 773390 h 1848547"/>
              <a:gd name="connsiteX364" fmla="*/ 90631 w 3025238"/>
              <a:gd name="connsiteY364" fmla="*/ 773390 h 1848547"/>
              <a:gd name="connsiteX365" fmla="*/ 90631 w 3025238"/>
              <a:gd name="connsiteY365" fmla="*/ 814452 h 1848547"/>
              <a:gd name="connsiteX366" fmla="*/ 537119 w 3025238"/>
              <a:gd name="connsiteY366" fmla="*/ 814452 h 1848547"/>
              <a:gd name="connsiteX367" fmla="*/ 619853 w 3025238"/>
              <a:gd name="connsiteY367" fmla="*/ 735229 h 1848547"/>
              <a:gd name="connsiteX368" fmla="*/ 619853 w 3025238"/>
              <a:gd name="connsiteY368" fmla="*/ 715919 h 1848547"/>
              <a:gd name="connsiteX369" fmla="*/ 639392 w 3025238"/>
              <a:gd name="connsiteY369" fmla="*/ 715919 h 1848547"/>
              <a:gd name="connsiteX370" fmla="*/ 764712 w 3025238"/>
              <a:gd name="connsiteY370" fmla="*/ 594795 h 1848547"/>
              <a:gd name="connsiteX371" fmla="*/ 933538 w 3025238"/>
              <a:gd name="connsiteY371" fmla="*/ 594795 h 1848547"/>
              <a:gd name="connsiteX372" fmla="*/ 933538 w 3025238"/>
              <a:gd name="connsiteY372" fmla="*/ 575867 h 1848547"/>
              <a:gd name="connsiteX373" fmla="*/ 979790 w 3025238"/>
              <a:gd name="connsiteY373" fmla="*/ 575867 h 1848547"/>
              <a:gd name="connsiteX374" fmla="*/ 979790 w 3025238"/>
              <a:gd name="connsiteY374" fmla="*/ 619905 h 1848547"/>
              <a:gd name="connsiteX375" fmla="*/ 933081 w 3025238"/>
              <a:gd name="connsiteY375" fmla="*/ 619905 h 1848547"/>
              <a:gd name="connsiteX376" fmla="*/ 933081 w 3025238"/>
              <a:gd name="connsiteY376" fmla="*/ 600977 h 1848547"/>
              <a:gd name="connsiteX377" fmla="*/ 767003 w 3025238"/>
              <a:gd name="connsiteY377" fmla="*/ 600977 h 1848547"/>
              <a:gd name="connsiteX378" fmla="*/ 643818 w 3025238"/>
              <a:gd name="connsiteY378" fmla="*/ 719965 h 1848547"/>
              <a:gd name="connsiteX379" fmla="*/ 643818 w 3025238"/>
              <a:gd name="connsiteY379" fmla="*/ 724239 h 1848547"/>
              <a:gd name="connsiteX380" fmla="*/ 1002535 w 3025238"/>
              <a:gd name="connsiteY380" fmla="*/ 724239 h 1848547"/>
              <a:gd name="connsiteX381" fmla="*/ 1091833 w 3025238"/>
              <a:gd name="connsiteY381" fmla="*/ 637994 h 1848547"/>
              <a:gd name="connsiteX382" fmla="*/ 1091833 w 3025238"/>
              <a:gd name="connsiteY382" fmla="*/ 554039 h 1848547"/>
              <a:gd name="connsiteX383" fmla="*/ 1184336 w 3025238"/>
              <a:gd name="connsiteY383" fmla="*/ 554039 h 1848547"/>
              <a:gd name="connsiteX384" fmla="*/ 1184336 w 3025238"/>
              <a:gd name="connsiteY384" fmla="*/ 594872 h 1848547"/>
              <a:gd name="connsiteX385" fmla="*/ 1436963 w 3025238"/>
              <a:gd name="connsiteY385" fmla="*/ 594872 h 1848547"/>
              <a:gd name="connsiteX386" fmla="*/ 1312557 w 3025238"/>
              <a:gd name="connsiteY386" fmla="*/ 473594 h 1848547"/>
              <a:gd name="connsiteX387" fmla="*/ 1067715 w 3025238"/>
              <a:gd name="connsiteY387" fmla="*/ 473594 h 1848547"/>
              <a:gd name="connsiteX388" fmla="*/ 1021283 w 3025238"/>
              <a:gd name="connsiteY388" fmla="*/ 456161 h 1848547"/>
              <a:gd name="connsiteX389" fmla="*/ 1051812 w 3025238"/>
              <a:gd name="connsiteY389" fmla="*/ 456161 h 1848547"/>
              <a:gd name="connsiteX390" fmla="*/ 1051812 w 3025238"/>
              <a:gd name="connsiteY390" fmla="*/ 485240 h 1848547"/>
              <a:gd name="connsiteX391" fmla="*/ 1021283 w 3025238"/>
              <a:gd name="connsiteY391" fmla="*/ 485240 h 1848547"/>
              <a:gd name="connsiteX392" fmla="*/ 800177 w 3025238"/>
              <a:gd name="connsiteY392" fmla="*/ 448758 h 1848547"/>
              <a:gd name="connsiteX393" fmla="*/ 846505 w 3025238"/>
              <a:gd name="connsiteY393" fmla="*/ 448758 h 1848547"/>
              <a:gd name="connsiteX394" fmla="*/ 846505 w 3025238"/>
              <a:gd name="connsiteY394" fmla="*/ 467686 h 1848547"/>
              <a:gd name="connsiteX395" fmla="*/ 1008690 w 3025238"/>
              <a:gd name="connsiteY395" fmla="*/ 467686 h 1848547"/>
              <a:gd name="connsiteX396" fmla="*/ 1008690 w 3025238"/>
              <a:gd name="connsiteY396" fmla="*/ 473868 h 1848547"/>
              <a:gd name="connsiteX397" fmla="*/ 846505 w 3025238"/>
              <a:gd name="connsiteY397" fmla="*/ 473792 h 1848547"/>
              <a:gd name="connsiteX398" fmla="*/ 846505 w 3025238"/>
              <a:gd name="connsiteY398" fmla="*/ 492796 h 1848547"/>
              <a:gd name="connsiteX399" fmla="*/ 800177 w 3025238"/>
              <a:gd name="connsiteY399" fmla="*/ 492796 h 1848547"/>
              <a:gd name="connsiteX400" fmla="*/ 711059 w 3025238"/>
              <a:gd name="connsiteY400" fmla="*/ 448484 h 1848547"/>
              <a:gd name="connsiteX401" fmla="*/ 757310 w 3025238"/>
              <a:gd name="connsiteY401" fmla="*/ 448484 h 1848547"/>
              <a:gd name="connsiteX402" fmla="*/ 757310 w 3025238"/>
              <a:gd name="connsiteY402" fmla="*/ 492523 h 1848547"/>
              <a:gd name="connsiteX403" fmla="*/ 715944 w 3025238"/>
              <a:gd name="connsiteY403" fmla="*/ 492523 h 1848547"/>
              <a:gd name="connsiteX404" fmla="*/ 521854 w 3025238"/>
              <a:gd name="connsiteY404" fmla="*/ 680124 h 1848547"/>
              <a:gd name="connsiteX405" fmla="*/ 521854 w 3025238"/>
              <a:gd name="connsiteY405" fmla="*/ 704699 h 1848547"/>
              <a:gd name="connsiteX406" fmla="*/ 491325 w 3025238"/>
              <a:gd name="connsiteY406" fmla="*/ 704699 h 1848547"/>
              <a:gd name="connsiteX407" fmla="*/ 491325 w 3025238"/>
              <a:gd name="connsiteY407" fmla="*/ 675544 h 1848547"/>
              <a:gd name="connsiteX408" fmla="*/ 517656 w 3025238"/>
              <a:gd name="connsiteY408" fmla="*/ 675544 h 1848547"/>
              <a:gd name="connsiteX409" fmla="*/ 711286 w 3025238"/>
              <a:gd name="connsiteY409" fmla="*/ 488401 h 1848547"/>
              <a:gd name="connsiteX410" fmla="*/ 711286 w 3025238"/>
              <a:gd name="connsiteY410" fmla="*/ 473518 h 1848547"/>
              <a:gd name="connsiteX411" fmla="*/ 523915 w 3025238"/>
              <a:gd name="connsiteY411" fmla="*/ 473518 h 1848547"/>
              <a:gd name="connsiteX412" fmla="*/ 296626 w 3025238"/>
              <a:gd name="connsiteY412" fmla="*/ 693175 h 1848547"/>
              <a:gd name="connsiteX413" fmla="*/ 90555 w 3025238"/>
              <a:gd name="connsiteY413" fmla="*/ 693175 h 1848547"/>
              <a:gd name="connsiteX414" fmla="*/ 90555 w 3025238"/>
              <a:gd name="connsiteY414" fmla="*/ 734160 h 1848547"/>
              <a:gd name="connsiteX415" fmla="*/ 0 w 3025238"/>
              <a:gd name="connsiteY415" fmla="*/ 734235 h 1848547"/>
              <a:gd name="connsiteX416" fmla="*/ 0 w 3025238"/>
              <a:gd name="connsiteY416" fmla="*/ 646084 h 1848547"/>
              <a:gd name="connsiteX417" fmla="*/ 90631 w 3025238"/>
              <a:gd name="connsiteY417" fmla="*/ 646084 h 1848547"/>
              <a:gd name="connsiteX418" fmla="*/ 90631 w 3025238"/>
              <a:gd name="connsiteY418" fmla="*/ 687069 h 1848547"/>
              <a:gd name="connsiteX419" fmla="*/ 233507 w 3025238"/>
              <a:gd name="connsiteY419" fmla="*/ 687069 h 1848547"/>
              <a:gd name="connsiteX420" fmla="*/ 460796 w 3025238"/>
              <a:gd name="connsiteY420" fmla="*/ 467412 h 1848547"/>
              <a:gd name="connsiteX421" fmla="*/ 711059 w 3025238"/>
              <a:gd name="connsiteY421" fmla="*/ 467412 h 1848547"/>
              <a:gd name="connsiteX422" fmla="*/ 248239 w 3025238"/>
              <a:gd name="connsiteY422" fmla="*/ 252259 h 1848547"/>
              <a:gd name="connsiteX423" fmla="*/ 278767 w 3025238"/>
              <a:gd name="connsiteY423" fmla="*/ 252259 h 1848547"/>
              <a:gd name="connsiteX424" fmla="*/ 278767 w 3025238"/>
              <a:gd name="connsiteY424" fmla="*/ 281338 h 1848547"/>
              <a:gd name="connsiteX425" fmla="*/ 252817 w 3025238"/>
              <a:gd name="connsiteY425" fmla="*/ 281338 h 1848547"/>
              <a:gd name="connsiteX426" fmla="*/ 147874 w 3025238"/>
              <a:gd name="connsiteY426" fmla="*/ 382771 h 1848547"/>
              <a:gd name="connsiteX427" fmla="*/ 0 w 3025238"/>
              <a:gd name="connsiteY427" fmla="*/ 382771 h 1848547"/>
              <a:gd name="connsiteX428" fmla="*/ 0 w 3025238"/>
              <a:gd name="connsiteY428" fmla="*/ 376512 h 1848547"/>
              <a:gd name="connsiteX429" fmla="*/ 145202 w 3025238"/>
              <a:gd name="connsiteY429" fmla="*/ 376512 h 1848547"/>
              <a:gd name="connsiteX430" fmla="*/ 248239 w 3025238"/>
              <a:gd name="connsiteY430" fmla="*/ 277292 h 1848547"/>
              <a:gd name="connsiteX431" fmla="*/ 657633 w 3025238"/>
              <a:gd name="connsiteY431" fmla="*/ 218754 h 1848547"/>
              <a:gd name="connsiteX432" fmla="*/ 764485 w 3025238"/>
              <a:gd name="connsiteY432" fmla="*/ 322399 h 1848547"/>
              <a:gd name="connsiteX433" fmla="*/ 811423 w 3025238"/>
              <a:gd name="connsiteY433" fmla="*/ 322399 h 1848547"/>
              <a:gd name="connsiteX434" fmla="*/ 704571 w 3025238"/>
              <a:gd name="connsiteY434" fmla="*/ 218754 h 1848547"/>
              <a:gd name="connsiteX435" fmla="*/ 1127552 w 3025238"/>
              <a:gd name="connsiteY435" fmla="*/ 144033 h 1848547"/>
              <a:gd name="connsiteX436" fmla="*/ 1312481 w 3025238"/>
              <a:gd name="connsiteY436" fmla="*/ 322781 h 1848547"/>
              <a:gd name="connsiteX437" fmla="*/ 1370258 w 3025238"/>
              <a:gd name="connsiteY437" fmla="*/ 322781 h 1848547"/>
              <a:gd name="connsiteX438" fmla="*/ 1185404 w 3025238"/>
              <a:gd name="connsiteY438" fmla="*/ 144033 h 1848547"/>
              <a:gd name="connsiteX439" fmla="*/ 1533256 w 3025238"/>
              <a:gd name="connsiteY439" fmla="*/ 126982 h 1848547"/>
              <a:gd name="connsiteX440" fmla="*/ 1563785 w 3025238"/>
              <a:gd name="connsiteY440" fmla="*/ 126982 h 1848547"/>
              <a:gd name="connsiteX441" fmla="*/ 1563785 w 3025238"/>
              <a:gd name="connsiteY441" fmla="*/ 156061 h 1848547"/>
              <a:gd name="connsiteX442" fmla="*/ 1533256 w 3025238"/>
              <a:gd name="connsiteY442" fmla="*/ 156061 h 1848547"/>
              <a:gd name="connsiteX443" fmla="*/ 1511149 w 3025238"/>
              <a:gd name="connsiteY443" fmla="*/ 106406 h 1848547"/>
              <a:gd name="connsiteX444" fmla="*/ 1511149 w 3025238"/>
              <a:gd name="connsiteY444" fmla="*/ 175860 h 1848547"/>
              <a:gd name="connsiteX445" fmla="*/ 1584113 w 3025238"/>
              <a:gd name="connsiteY445" fmla="*/ 175860 h 1848547"/>
              <a:gd name="connsiteX446" fmla="*/ 1584113 w 3025238"/>
              <a:gd name="connsiteY446" fmla="*/ 106406 h 1848547"/>
              <a:gd name="connsiteX447" fmla="*/ 249509 w 3025238"/>
              <a:gd name="connsiteY447" fmla="*/ 91644 h 1848547"/>
              <a:gd name="connsiteX448" fmla="*/ 280037 w 3025238"/>
              <a:gd name="connsiteY448" fmla="*/ 91644 h 1848547"/>
              <a:gd name="connsiteX449" fmla="*/ 280037 w 3025238"/>
              <a:gd name="connsiteY449" fmla="*/ 120723 h 1848547"/>
              <a:gd name="connsiteX450" fmla="*/ 249509 w 3025238"/>
              <a:gd name="connsiteY450" fmla="*/ 120723 h 1848547"/>
              <a:gd name="connsiteX451" fmla="*/ 227325 w 3025238"/>
              <a:gd name="connsiteY451" fmla="*/ 71221 h 1848547"/>
              <a:gd name="connsiteX452" fmla="*/ 227325 w 3025238"/>
              <a:gd name="connsiteY452" fmla="*/ 140904 h 1848547"/>
              <a:gd name="connsiteX453" fmla="*/ 300290 w 3025238"/>
              <a:gd name="connsiteY453" fmla="*/ 140904 h 1848547"/>
              <a:gd name="connsiteX454" fmla="*/ 300519 w 3025238"/>
              <a:gd name="connsiteY454" fmla="*/ 71221 h 1848547"/>
              <a:gd name="connsiteX455" fmla="*/ 836686 w 3025238"/>
              <a:gd name="connsiteY455" fmla="*/ 44662 h 1848547"/>
              <a:gd name="connsiteX456" fmla="*/ 924075 w 3025238"/>
              <a:gd name="connsiteY456" fmla="*/ 128617 h 1848547"/>
              <a:gd name="connsiteX457" fmla="*/ 943920 w 3025238"/>
              <a:gd name="connsiteY457" fmla="*/ 128617 h 1848547"/>
              <a:gd name="connsiteX458" fmla="*/ 943920 w 3025238"/>
              <a:gd name="connsiteY458" fmla="*/ 137241 h 1848547"/>
              <a:gd name="connsiteX459" fmla="*/ 1362854 w 3025238"/>
              <a:gd name="connsiteY459" fmla="*/ 138004 h 1848547"/>
              <a:gd name="connsiteX460" fmla="*/ 1362854 w 3025238"/>
              <a:gd name="connsiteY460" fmla="*/ 97095 h 1848547"/>
              <a:gd name="connsiteX461" fmla="*/ 1455433 w 3025238"/>
              <a:gd name="connsiteY461" fmla="*/ 97095 h 1848547"/>
              <a:gd name="connsiteX462" fmla="*/ 1455433 w 3025238"/>
              <a:gd name="connsiteY462" fmla="*/ 185019 h 1848547"/>
              <a:gd name="connsiteX463" fmla="*/ 1362854 w 3025238"/>
              <a:gd name="connsiteY463" fmla="*/ 185019 h 1848547"/>
              <a:gd name="connsiteX464" fmla="*/ 1362854 w 3025238"/>
              <a:gd name="connsiteY464" fmla="*/ 143957 h 1848547"/>
              <a:gd name="connsiteX465" fmla="*/ 1194487 w 3025238"/>
              <a:gd name="connsiteY465" fmla="*/ 143957 h 1848547"/>
              <a:gd name="connsiteX466" fmla="*/ 1379263 w 3025238"/>
              <a:gd name="connsiteY466" fmla="*/ 322628 h 1848547"/>
              <a:gd name="connsiteX467" fmla="*/ 1403763 w 3025238"/>
              <a:gd name="connsiteY467" fmla="*/ 322628 h 1848547"/>
              <a:gd name="connsiteX468" fmla="*/ 1403763 w 3025238"/>
              <a:gd name="connsiteY468" fmla="*/ 281643 h 1848547"/>
              <a:gd name="connsiteX469" fmla="*/ 1496343 w 3025238"/>
              <a:gd name="connsiteY469" fmla="*/ 281643 h 1848547"/>
              <a:gd name="connsiteX470" fmla="*/ 1496343 w 3025238"/>
              <a:gd name="connsiteY470" fmla="*/ 323086 h 1848547"/>
              <a:gd name="connsiteX471" fmla="*/ 1759579 w 3025238"/>
              <a:gd name="connsiteY471" fmla="*/ 323086 h 1848547"/>
              <a:gd name="connsiteX472" fmla="*/ 1759579 w 3025238"/>
              <a:gd name="connsiteY472" fmla="*/ 281948 h 1848547"/>
              <a:gd name="connsiteX473" fmla="*/ 1852464 w 3025238"/>
              <a:gd name="connsiteY473" fmla="*/ 281948 h 1848547"/>
              <a:gd name="connsiteX474" fmla="*/ 1852464 w 3025238"/>
              <a:gd name="connsiteY474" fmla="*/ 370101 h 1848547"/>
              <a:gd name="connsiteX475" fmla="*/ 1759961 w 3025238"/>
              <a:gd name="connsiteY475" fmla="*/ 370101 h 1848547"/>
              <a:gd name="connsiteX476" fmla="*/ 1759961 w 3025238"/>
              <a:gd name="connsiteY476" fmla="*/ 329116 h 1848547"/>
              <a:gd name="connsiteX477" fmla="*/ 1496724 w 3025238"/>
              <a:gd name="connsiteY477" fmla="*/ 329116 h 1848547"/>
              <a:gd name="connsiteX478" fmla="*/ 1496724 w 3025238"/>
              <a:gd name="connsiteY478" fmla="*/ 369567 h 1848547"/>
              <a:gd name="connsiteX479" fmla="*/ 1404144 w 3025238"/>
              <a:gd name="connsiteY479" fmla="*/ 369567 h 1848547"/>
              <a:gd name="connsiteX480" fmla="*/ 1404144 w 3025238"/>
              <a:gd name="connsiteY480" fmla="*/ 329116 h 1848547"/>
              <a:gd name="connsiteX481" fmla="*/ 1310649 w 3025238"/>
              <a:gd name="connsiteY481" fmla="*/ 329116 h 1848547"/>
              <a:gd name="connsiteX482" fmla="*/ 1310191 w 3025238"/>
              <a:gd name="connsiteY482" fmla="*/ 328581 h 1848547"/>
              <a:gd name="connsiteX483" fmla="*/ 979791 w 3025238"/>
              <a:gd name="connsiteY483" fmla="*/ 328581 h 1848547"/>
              <a:gd name="connsiteX484" fmla="*/ 979791 w 3025238"/>
              <a:gd name="connsiteY484" fmla="*/ 347509 h 1848547"/>
              <a:gd name="connsiteX485" fmla="*/ 933157 w 3025238"/>
              <a:gd name="connsiteY485" fmla="*/ 347509 h 1848547"/>
              <a:gd name="connsiteX486" fmla="*/ 933157 w 3025238"/>
              <a:gd name="connsiteY486" fmla="*/ 328581 h 1848547"/>
              <a:gd name="connsiteX487" fmla="*/ 463467 w 3025238"/>
              <a:gd name="connsiteY487" fmla="*/ 328581 h 1848547"/>
              <a:gd name="connsiteX488" fmla="*/ 363715 w 3025238"/>
              <a:gd name="connsiteY488" fmla="*/ 424901 h 1848547"/>
              <a:gd name="connsiteX489" fmla="*/ 363715 w 3025238"/>
              <a:gd name="connsiteY489" fmla="*/ 447798 h 1848547"/>
              <a:gd name="connsiteX490" fmla="*/ 339749 w 3025238"/>
              <a:gd name="connsiteY490" fmla="*/ 447798 h 1848547"/>
              <a:gd name="connsiteX491" fmla="*/ 236178 w 3025238"/>
              <a:gd name="connsiteY491" fmla="*/ 547933 h 1848547"/>
              <a:gd name="connsiteX492" fmla="*/ 19804 w 3025238"/>
              <a:gd name="connsiteY492" fmla="*/ 547933 h 1848547"/>
              <a:gd name="connsiteX493" fmla="*/ 19804 w 3025238"/>
              <a:gd name="connsiteY493" fmla="*/ 541751 h 1848547"/>
              <a:gd name="connsiteX494" fmla="*/ 233507 w 3025238"/>
              <a:gd name="connsiteY494" fmla="*/ 541751 h 1848547"/>
              <a:gd name="connsiteX495" fmla="*/ 333261 w 3025238"/>
              <a:gd name="connsiteY495" fmla="*/ 445355 h 1848547"/>
              <a:gd name="connsiteX496" fmla="*/ 333261 w 3025238"/>
              <a:gd name="connsiteY496" fmla="*/ 418719 h 1848547"/>
              <a:gd name="connsiteX497" fmla="*/ 360814 w 3025238"/>
              <a:gd name="connsiteY497" fmla="*/ 418719 h 1848547"/>
              <a:gd name="connsiteX498" fmla="*/ 460797 w 3025238"/>
              <a:gd name="connsiteY498" fmla="*/ 322094 h 1848547"/>
              <a:gd name="connsiteX499" fmla="*/ 755249 w 3025238"/>
              <a:gd name="connsiteY499" fmla="*/ 322094 h 1848547"/>
              <a:gd name="connsiteX500" fmla="*/ 648398 w 3025238"/>
              <a:gd name="connsiteY500" fmla="*/ 218447 h 1848547"/>
              <a:gd name="connsiteX501" fmla="*/ 407371 w 3025238"/>
              <a:gd name="connsiteY501" fmla="*/ 218447 h 1848547"/>
              <a:gd name="connsiteX502" fmla="*/ 407371 w 3025238"/>
              <a:gd name="connsiteY502" fmla="*/ 237452 h 1848547"/>
              <a:gd name="connsiteX503" fmla="*/ 361119 w 3025238"/>
              <a:gd name="connsiteY503" fmla="*/ 237452 h 1848547"/>
              <a:gd name="connsiteX504" fmla="*/ 361119 w 3025238"/>
              <a:gd name="connsiteY504" fmla="*/ 193338 h 1848547"/>
              <a:gd name="connsiteX505" fmla="*/ 407371 w 3025238"/>
              <a:gd name="connsiteY505" fmla="*/ 193338 h 1848547"/>
              <a:gd name="connsiteX506" fmla="*/ 407371 w 3025238"/>
              <a:gd name="connsiteY506" fmla="*/ 212572 h 1848547"/>
              <a:gd name="connsiteX507" fmla="*/ 706861 w 3025238"/>
              <a:gd name="connsiteY507" fmla="*/ 212572 h 1848547"/>
              <a:gd name="connsiteX508" fmla="*/ 820429 w 3025238"/>
              <a:gd name="connsiteY508" fmla="*/ 322323 h 1848547"/>
              <a:gd name="connsiteX509" fmla="*/ 933081 w 3025238"/>
              <a:gd name="connsiteY509" fmla="*/ 322323 h 1848547"/>
              <a:gd name="connsiteX510" fmla="*/ 933081 w 3025238"/>
              <a:gd name="connsiteY510" fmla="*/ 307821 h 1848547"/>
              <a:gd name="connsiteX511" fmla="*/ 727010 w 3025238"/>
              <a:gd name="connsiteY511" fmla="*/ 108849 h 1848547"/>
              <a:gd name="connsiteX512" fmla="*/ 309830 w 3025238"/>
              <a:gd name="connsiteY512" fmla="*/ 108849 h 1848547"/>
              <a:gd name="connsiteX513" fmla="*/ 309830 w 3025238"/>
              <a:gd name="connsiteY513" fmla="*/ 149834 h 1848547"/>
              <a:gd name="connsiteX514" fmla="*/ 221907 w 3025238"/>
              <a:gd name="connsiteY514" fmla="*/ 149834 h 1848547"/>
              <a:gd name="connsiteX515" fmla="*/ 111467 w 3025238"/>
              <a:gd name="connsiteY515" fmla="*/ 256686 h 1848547"/>
              <a:gd name="connsiteX516" fmla="*/ 0 w 3025238"/>
              <a:gd name="connsiteY516" fmla="*/ 256686 h 1848547"/>
              <a:gd name="connsiteX517" fmla="*/ 0 w 3025238"/>
              <a:gd name="connsiteY517" fmla="*/ 250580 h 1848547"/>
              <a:gd name="connsiteX518" fmla="*/ 108949 w 3025238"/>
              <a:gd name="connsiteY518" fmla="*/ 250580 h 1848547"/>
              <a:gd name="connsiteX519" fmla="*/ 217480 w 3025238"/>
              <a:gd name="connsiteY519" fmla="*/ 145560 h 1848547"/>
              <a:gd name="connsiteX520" fmla="*/ 217480 w 3025238"/>
              <a:gd name="connsiteY520" fmla="*/ 108925 h 1848547"/>
              <a:gd name="connsiteX521" fmla="*/ 20416 w 3025238"/>
              <a:gd name="connsiteY521" fmla="*/ 108925 h 1848547"/>
              <a:gd name="connsiteX522" fmla="*/ 20416 w 3025238"/>
              <a:gd name="connsiteY522" fmla="*/ 127929 h 1848547"/>
              <a:gd name="connsiteX523" fmla="*/ 0 w 3025238"/>
              <a:gd name="connsiteY523" fmla="*/ 127929 h 1848547"/>
              <a:gd name="connsiteX524" fmla="*/ 0 w 3025238"/>
              <a:gd name="connsiteY524" fmla="*/ 83433 h 1848547"/>
              <a:gd name="connsiteX525" fmla="*/ 21025 w 3025238"/>
              <a:gd name="connsiteY525" fmla="*/ 83433 h 1848547"/>
              <a:gd name="connsiteX526" fmla="*/ 21025 w 3025238"/>
              <a:gd name="connsiteY526" fmla="*/ 102362 h 1848547"/>
              <a:gd name="connsiteX527" fmla="*/ 218090 w 3025238"/>
              <a:gd name="connsiteY527" fmla="*/ 102362 h 1848547"/>
              <a:gd name="connsiteX528" fmla="*/ 218090 w 3025238"/>
              <a:gd name="connsiteY528" fmla="*/ 61452 h 1848547"/>
              <a:gd name="connsiteX529" fmla="*/ 310593 w 3025238"/>
              <a:gd name="connsiteY529" fmla="*/ 61452 h 1848547"/>
              <a:gd name="connsiteX530" fmla="*/ 310593 w 3025238"/>
              <a:gd name="connsiteY530" fmla="*/ 102438 h 1848547"/>
              <a:gd name="connsiteX531" fmla="*/ 730368 w 3025238"/>
              <a:gd name="connsiteY531" fmla="*/ 102438 h 1848547"/>
              <a:gd name="connsiteX532" fmla="*/ 937966 w 3025238"/>
              <a:gd name="connsiteY532" fmla="*/ 303090 h 1848547"/>
              <a:gd name="connsiteX533" fmla="*/ 979791 w 3025238"/>
              <a:gd name="connsiteY533" fmla="*/ 303090 h 1848547"/>
              <a:gd name="connsiteX534" fmla="*/ 979791 w 3025238"/>
              <a:gd name="connsiteY534" fmla="*/ 322094 h 1848547"/>
              <a:gd name="connsiteX535" fmla="*/ 1303399 w 3025238"/>
              <a:gd name="connsiteY535" fmla="*/ 322094 h 1848547"/>
              <a:gd name="connsiteX536" fmla="*/ 1118469 w 3025238"/>
              <a:gd name="connsiteY536" fmla="*/ 143270 h 1848547"/>
              <a:gd name="connsiteX537" fmla="*/ 943920 w 3025238"/>
              <a:gd name="connsiteY537" fmla="*/ 143270 h 1848547"/>
              <a:gd name="connsiteX538" fmla="*/ 943920 w 3025238"/>
              <a:gd name="connsiteY538" fmla="*/ 151818 h 1848547"/>
              <a:gd name="connsiteX539" fmla="*/ 919496 w 3025238"/>
              <a:gd name="connsiteY539" fmla="*/ 151818 h 1848547"/>
              <a:gd name="connsiteX540" fmla="*/ 919496 w 3025238"/>
              <a:gd name="connsiteY540" fmla="*/ 132891 h 1848547"/>
              <a:gd name="connsiteX541" fmla="*/ 832107 w 3025238"/>
              <a:gd name="connsiteY541" fmla="*/ 48936 h 1848547"/>
              <a:gd name="connsiteX542" fmla="*/ 2319674 w 3025238"/>
              <a:gd name="connsiteY542" fmla="*/ 0 h 1848547"/>
              <a:gd name="connsiteX543" fmla="*/ 2328614 w 3025238"/>
              <a:gd name="connsiteY543" fmla="*/ 0 h 1848547"/>
              <a:gd name="connsiteX544" fmla="*/ 2185688 w 3025238"/>
              <a:gd name="connsiteY544" fmla="*/ 138080 h 1848547"/>
              <a:gd name="connsiteX545" fmla="*/ 2254379 w 3025238"/>
              <a:gd name="connsiteY545" fmla="*/ 138080 h 1848547"/>
              <a:gd name="connsiteX546" fmla="*/ 2397611 w 3025238"/>
              <a:gd name="connsiteY546" fmla="*/ 0 h 1848547"/>
              <a:gd name="connsiteX547" fmla="*/ 2405977 w 3025238"/>
              <a:gd name="connsiteY547" fmla="*/ 0 h 1848547"/>
              <a:gd name="connsiteX548" fmla="*/ 2258271 w 3025238"/>
              <a:gd name="connsiteY548" fmla="*/ 142965 h 1848547"/>
              <a:gd name="connsiteX549" fmla="*/ 2257355 w 3025238"/>
              <a:gd name="connsiteY549" fmla="*/ 143881 h 1848547"/>
              <a:gd name="connsiteX550" fmla="*/ 1593883 w 3025238"/>
              <a:gd name="connsiteY550" fmla="*/ 143881 h 1848547"/>
              <a:gd name="connsiteX551" fmla="*/ 1593883 w 3025238"/>
              <a:gd name="connsiteY551" fmla="*/ 184866 h 1848547"/>
              <a:gd name="connsiteX552" fmla="*/ 1501380 w 3025238"/>
              <a:gd name="connsiteY552" fmla="*/ 184866 h 1848547"/>
              <a:gd name="connsiteX553" fmla="*/ 1501380 w 3025238"/>
              <a:gd name="connsiteY553" fmla="*/ 96790 h 1848547"/>
              <a:gd name="connsiteX554" fmla="*/ 1593883 w 3025238"/>
              <a:gd name="connsiteY554" fmla="*/ 96790 h 1848547"/>
              <a:gd name="connsiteX555" fmla="*/ 1593883 w 3025238"/>
              <a:gd name="connsiteY555" fmla="*/ 137775 h 1848547"/>
              <a:gd name="connsiteX556" fmla="*/ 2177064 w 3025238"/>
              <a:gd name="connsiteY556" fmla="*/ 137775 h 1848547"/>
              <a:gd name="connsiteX557" fmla="*/ 1083332 w 3025238"/>
              <a:gd name="connsiteY557" fmla="*/ 0 h 1848547"/>
              <a:gd name="connsiteX558" fmla="*/ 1092340 w 3025238"/>
              <a:gd name="connsiteY558" fmla="*/ 0 h 1848547"/>
              <a:gd name="connsiteX559" fmla="*/ 1062269 w 3025238"/>
              <a:gd name="connsiteY559" fmla="*/ 29060 h 1848547"/>
              <a:gd name="connsiteX560" fmla="*/ 825135 w 3025238"/>
              <a:gd name="connsiteY560" fmla="*/ 29060 h 1848547"/>
              <a:gd name="connsiteX561" fmla="*/ 825135 w 3025238"/>
              <a:gd name="connsiteY561" fmla="*/ 37608 h 1848547"/>
              <a:gd name="connsiteX562" fmla="*/ 800711 w 3025238"/>
              <a:gd name="connsiteY562" fmla="*/ 37608 h 1848547"/>
              <a:gd name="connsiteX563" fmla="*/ 800711 w 3025238"/>
              <a:gd name="connsiteY563" fmla="*/ 14330 h 1848547"/>
              <a:gd name="connsiteX564" fmla="*/ 825135 w 3025238"/>
              <a:gd name="connsiteY564" fmla="*/ 14330 h 1848547"/>
              <a:gd name="connsiteX565" fmla="*/ 825135 w 3025238"/>
              <a:gd name="connsiteY565" fmla="*/ 22954 h 1848547"/>
              <a:gd name="connsiteX566" fmla="*/ 1059598 w 3025238"/>
              <a:gd name="connsiteY566" fmla="*/ 22954 h 1848547"/>
              <a:gd name="connsiteX567" fmla="*/ 780749 w 3025238"/>
              <a:gd name="connsiteY567" fmla="*/ 0 h 1848547"/>
              <a:gd name="connsiteX568" fmla="*/ 789881 w 3025238"/>
              <a:gd name="connsiteY568" fmla="*/ 0 h 1848547"/>
              <a:gd name="connsiteX569" fmla="*/ 790052 w 3025238"/>
              <a:gd name="connsiteY569" fmla="*/ 165 h 1848547"/>
              <a:gd name="connsiteX570" fmla="*/ 785473 w 3025238"/>
              <a:gd name="connsiteY570" fmla="*/ 4516 h 1848547"/>
            </a:gdLst>
            <a:rect l="l" t="t" r="r" b="b"/>
            <a:pathLst>
              <a:path w="3025238" h="1848547">
                <a:moveTo>
                  <a:pt x="362416" y="1622175"/>
                </a:moveTo>
                <a:lnTo>
                  <a:pt x="548109" y="1801456"/>
                </a:lnTo>
                <a:lnTo>
                  <a:pt x="605809" y="1801456"/>
                </a:lnTo>
                <a:lnTo>
                  <a:pt x="420268" y="1622175"/>
                </a:lnTo>
                <a:close/>
                <a:moveTo>
                  <a:pt x="768121" y="1605428"/>
                </a:moveTo>
                <a:lnTo>
                  <a:pt x="798650" y="1605428"/>
                </a:lnTo>
                <a:lnTo>
                  <a:pt x="798650" y="1634507"/>
                </a:lnTo>
                <a:lnTo>
                  <a:pt x="768121" y="1634507"/>
                </a:lnTo>
                <a:close/>
                <a:moveTo>
                  <a:pt x="746015" y="1584852"/>
                </a:moveTo>
                <a:lnTo>
                  <a:pt x="746015" y="1654306"/>
                </a:lnTo>
                <a:lnTo>
                  <a:pt x="818903" y="1654306"/>
                </a:lnTo>
                <a:lnTo>
                  <a:pt x="818903" y="1584852"/>
                </a:lnTo>
                <a:close/>
                <a:moveTo>
                  <a:pt x="71550" y="1523413"/>
                </a:moveTo>
                <a:lnTo>
                  <a:pt x="158635" y="1607062"/>
                </a:lnTo>
                <a:lnTo>
                  <a:pt x="178479" y="1607062"/>
                </a:lnTo>
                <a:lnTo>
                  <a:pt x="178479" y="1615686"/>
                </a:lnTo>
                <a:lnTo>
                  <a:pt x="597414" y="1616450"/>
                </a:lnTo>
                <a:lnTo>
                  <a:pt x="597414" y="1575540"/>
                </a:lnTo>
                <a:lnTo>
                  <a:pt x="689993" y="1575540"/>
                </a:lnTo>
                <a:lnTo>
                  <a:pt x="689993" y="1663388"/>
                </a:lnTo>
                <a:lnTo>
                  <a:pt x="597414" y="1663388"/>
                </a:lnTo>
                <a:lnTo>
                  <a:pt x="597414" y="1622327"/>
                </a:lnTo>
                <a:lnTo>
                  <a:pt x="429046" y="1622327"/>
                </a:lnTo>
                <a:lnTo>
                  <a:pt x="614357" y="1801456"/>
                </a:lnTo>
                <a:lnTo>
                  <a:pt x="994063" y="1801456"/>
                </a:lnTo>
                <a:lnTo>
                  <a:pt x="994063" y="1760471"/>
                </a:lnTo>
                <a:lnTo>
                  <a:pt x="1086642" y="1760471"/>
                </a:lnTo>
                <a:lnTo>
                  <a:pt x="1086642" y="1848547"/>
                </a:lnTo>
                <a:lnTo>
                  <a:pt x="994368" y="1848547"/>
                </a:lnTo>
                <a:lnTo>
                  <a:pt x="994368" y="1807562"/>
                </a:lnTo>
                <a:lnTo>
                  <a:pt x="545133" y="1807562"/>
                </a:lnTo>
                <a:lnTo>
                  <a:pt x="353334" y="1622175"/>
                </a:lnTo>
                <a:lnTo>
                  <a:pt x="178784" y="1622175"/>
                </a:lnTo>
                <a:lnTo>
                  <a:pt x="178784" y="1630646"/>
                </a:lnTo>
                <a:lnTo>
                  <a:pt x="154360" y="1630646"/>
                </a:lnTo>
                <a:lnTo>
                  <a:pt x="154360" y="1611718"/>
                </a:lnTo>
                <a:lnTo>
                  <a:pt x="66972" y="1527763"/>
                </a:lnTo>
                <a:close/>
                <a:moveTo>
                  <a:pt x="0" y="1454882"/>
                </a:moveTo>
                <a:lnTo>
                  <a:pt x="24918" y="1478841"/>
                </a:lnTo>
                <a:lnTo>
                  <a:pt x="20339" y="1483191"/>
                </a:lnTo>
                <a:lnTo>
                  <a:pt x="0" y="1463775"/>
                </a:lnTo>
                <a:close/>
                <a:moveTo>
                  <a:pt x="1607774" y="1436023"/>
                </a:moveTo>
                <a:lnTo>
                  <a:pt x="1421012" y="1616526"/>
                </a:lnTo>
                <a:lnTo>
                  <a:pt x="1489473" y="1616526"/>
                </a:lnTo>
                <a:lnTo>
                  <a:pt x="1637768" y="1473269"/>
                </a:lnTo>
                <a:lnTo>
                  <a:pt x="1637768" y="1436023"/>
                </a:lnTo>
                <a:close/>
                <a:moveTo>
                  <a:pt x="1047843" y="1421720"/>
                </a:moveTo>
                <a:lnTo>
                  <a:pt x="1072267" y="1421720"/>
                </a:lnTo>
                <a:lnTo>
                  <a:pt x="1072267" y="1444998"/>
                </a:lnTo>
                <a:lnTo>
                  <a:pt x="1047843" y="1444998"/>
                </a:lnTo>
                <a:close/>
                <a:moveTo>
                  <a:pt x="1245825" y="1286476"/>
                </a:moveTo>
                <a:lnTo>
                  <a:pt x="1276354" y="1286476"/>
                </a:lnTo>
                <a:lnTo>
                  <a:pt x="1276354" y="1315555"/>
                </a:lnTo>
                <a:lnTo>
                  <a:pt x="1245825" y="1315555"/>
                </a:lnTo>
                <a:close/>
                <a:moveTo>
                  <a:pt x="621199" y="1284949"/>
                </a:moveTo>
                <a:lnTo>
                  <a:pt x="667528" y="1284949"/>
                </a:lnTo>
                <a:lnTo>
                  <a:pt x="667528" y="1328987"/>
                </a:lnTo>
                <a:lnTo>
                  <a:pt x="621199" y="1328987"/>
                </a:lnTo>
                <a:lnTo>
                  <a:pt x="621199" y="1310059"/>
                </a:lnTo>
                <a:lnTo>
                  <a:pt x="501449" y="1310059"/>
                </a:lnTo>
                <a:lnTo>
                  <a:pt x="297134" y="1507506"/>
                </a:lnTo>
                <a:lnTo>
                  <a:pt x="59999" y="1507506"/>
                </a:lnTo>
                <a:lnTo>
                  <a:pt x="59999" y="1516130"/>
                </a:lnTo>
                <a:lnTo>
                  <a:pt x="35576" y="1516130"/>
                </a:lnTo>
                <a:lnTo>
                  <a:pt x="35576" y="1492852"/>
                </a:lnTo>
                <a:lnTo>
                  <a:pt x="59999" y="1492852"/>
                </a:lnTo>
                <a:lnTo>
                  <a:pt x="59999" y="1501400"/>
                </a:lnTo>
                <a:lnTo>
                  <a:pt x="294386" y="1501400"/>
                </a:lnTo>
                <a:lnTo>
                  <a:pt x="498702" y="1303877"/>
                </a:lnTo>
                <a:lnTo>
                  <a:pt x="621199" y="1303877"/>
                </a:lnTo>
                <a:close/>
                <a:moveTo>
                  <a:pt x="1224024" y="1266129"/>
                </a:moveTo>
                <a:lnTo>
                  <a:pt x="1224024" y="1335582"/>
                </a:lnTo>
                <a:lnTo>
                  <a:pt x="1296988" y="1335582"/>
                </a:lnTo>
                <a:lnTo>
                  <a:pt x="1296988" y="1266129"/>
                </a:lnTo>
                <a:close/>
                <a:moveTo>
                  <a:pt x="107881" y="1237584"/>
                </a:moveTo>
                <a:lnTo>
                  <a:pt x="138410" y="1237584"/>
                </a:lnTo>
                <a:lnTo>
                  <a:pt x="138410" y="1266664"/>
                </a:lnTo>
                <a:lnTo>
                  <a:pt x="107881" y="1266664"/>
                </a:lnTo>
                <a:lnTo>
                  <a:pt x="107881" y="1255215"/>
                </a:lnTo>
                <a:lnTo>
                  <a:pt x="0" y="1255215"/>
                </a:lnTo>
                <a:lnTo>
                  <a:pt x="0" y="1249109"/>
                </a:lnTo>
                <a:lnTo>
                  <a:pt x="107881" y="1249109"/>
                </a:lnTo>
                <a:close/>
                <a:moveTo>
                  <a:pt x="972006" y="1207666"/>
                </a:moveTo>
                <a:lnTo>
                  <a:pt x="739985" y="1429765"/>
                </a:lnTo>
                <a:lnTo>
                  <a:pt x="808675" y="1429765"/>
                </a:lnTo>
                <a:lnTo>
                  <a:pt x="1040696" y="1207666"/>
                </a:lnTo>
                <a:close/>
                <a:moveTo>
                  <a:pt x="439121" y="1182861"/>
                </a:moveTo>
                <a:lnTo>
                  <a:pt x="218243" y="1396565"/>
                </a:lnTo>
                <a:lnTo>
                  <a:pt x="267319" y="1396565"/>
                </a:lnTo>
                <a:lnTo>
                  <a:pt x="488273" y="1182861"/>
                </a:lnTo>
                <a:close/>
                <a:moveTo>
                  <a:pt x="2573484" y="1169275"/>
                </a:moveTo>
                <a:lnTo>
                  <a:pt x="2665987" y="1169275"/>
                </a:lnTo>
                <a:lnTo>
                  <a:pt x="2665987" y="1257123"/>
                </a:lnTo>
                <a:lnTo>
                  <a:pt x="2573484" y="1257123"/>
                </a:lnTo>
                <a:lnTo>
                  <a:pt x="2573484" y="1216138"/>
                </a:lnTo>
                <a:lnTo>
                  <a:pt x="2380845" y="1216138"/>
                </a:lnTo>
                <a:lnTo>
                  <a:pt x="2380845" y="1234989"/>
                </a:lnTo>
                <a:lnTo>
                  <a:pt x="2334594" y="1234989"/>
                </a:lnTo>
                <a:lnTo>
                  <a:pt x="2334594" y="1216061"/>
                </a:lnTo>
                <a:lnTo>
                  <a:pt x="2194619" y="1216061"/>
                </a:lnTo>
                <a:lnTo>
                  <a:pt x="1967329" y="1435794"/>
                </a:lnTo>
                <a:lnTo>
                  <a:pt x="1730271" y="1435794"/>
                </a:lnTo>
                <a:lnTo>
                  <a:pt x="1730271" y="1476779"/>
                </a:lnTo>
                <a:lnTo>
                  <a:pt x="1642958" y="1476779"/>
                </a:lnTo>
                <a:lnTo>
                  <a:pt x="1493137" y="1621792"/>
                </a:lnTo>
                <a:lnTo>
                  <a:pt x="1492221" y="1622709"/>
                </a:lnTo>
                <a:lnTo>
                  <a:pt x="828747" y="1622709"/>
                </a:lnTo>
                <a:lnTo>
                  <a:pt x="828595" y="1663694"/>
                </a:lnTo>
                <a:lnTo>
                  <a:pt x="736017" y="1663694"/>
                </a:lnTo>
                <a:lnTo>
                  <a:pt x="736017" y="1575541"/>
                </a:lnTo>
                <a:lnTo>
                  <a:pt x="828595" y="1575541"/>
                </a:lnTo>
                <a:lnTo>
                  <a:pt x="828595" y="1616374"/>
                </a:lnTo>
                <a:lnTo>
                  <a:pt x="1411777" y="1616374"/>
                </a:lnTo>
                <a:lnTo>
                  <a:pt x="1598538" y="1435870"/>
                </a:lnTo>
                <a:lnTo>
                  <a:pt x="1086643" y="1435870"/>
                </a:lnTo>
                <a:lnTo>
                  <a:pt x="1086643" y="1429765"/>
                </a:lnTo>
                <a:lnTo>
                  <a:pt x="1637463" y="1429765"/>
                </a:lnTo>
                <a:lnTo>
                  <a:pt x="1637463" y="1388779"/>
                </a:lnTo>
                <a:lnTo>
                  <a:pt x="1729966" y="1388779"/>
                </a:lnTo>
                <a:lnTo>
                  <a:pt x="1729966" y="1429765"/>
                </a:lnTo>
                <a:lnTo>
                  <a:pt x="1964353" y="1429765"/>
                </a:lnTo>
                <a:lnTo>
                  <a:pt x="2191947" y="1210184"/>
                </a:lnTo>
                <a:lnTo>
                  <a:pt x="2334594" y="1210184"/>
                </a:lnTo>
                <a:lnTo>
                  <a:pt x="2334594" y="1191256"/>
                </a:lnTo>
                <a:lnTo>
                  <a:pt x="2380845" y="1191256"/>
                </a:lnTo>
                <a:lnTo>
                  <a:pt x="2380845" y="1210261"/>
                </a:lnTo>
                <a:lnTo>
                  <a:pt x="2573484" y="1210261"/>
                </a:lnTo>
                <a:close/>
                <a:moveTo>
                  <a:pt x="606955" y="1145234"/>
                </a:moveTo>
                <a:lnTo>
                  <a:pt x="606955" y="1214688"/>
                </a:lnTo>
                <a:lnTo>
                  <a:pt x="679918" y="1214688"/>
                </a:lnTo>
                <a:lnTo>
                  <a:pt x="679918" y="1145234"/>
                </a:lnTo>
                <a:close/>
                <a:moveTo>
                  <a:pt x="597262" y="1136228"/>
                </a:moveTo>
                <a:lnTo>
                  <a:pt x="689765" y="1136228"/>
                </a:lnTo>
                <a:lnTo>
                  <a:pt x="689765" y="1223847"/>
                </a:lnTo>
                <a:lnTo>
                  <a:pt x="597109" y="1223847"/>
                </a:lnTo>
                <a:lnTo>
                  <a:pt x="597109" y="1182861"/>
                </a:lnTo>
                <a:lnTo>
                  <a:pt x="497280" y="1182861"/>
                </a:lnTo>
                <a:lnTo>
                  <a:pt x="269990" y="1402518"/>
                </a:lnTo>
                <a:lnTo>
                  <a:pt x="0" y="1402518"/>
                </a:lnTo>
                <a:lnTo>
                  <a:pt x="0" y="1396870"/>
                </a:lnTo>
                <a:lnTo>
                  <a:pt x="208932" y="1396870"/>
                </a:lnTo>
                <a:lnTo>
                  <a:pt x="436526" y="1177213"/>
                </a:lnTo>
                <a:lnTo>
                  <a:pt x="597262" y="1177213"/>
                </a:lnTo>
                <a:close/>
                <a:moveTo>
                  <a:pt x="1411320" y="1096769"/>
                </a:moveTo>
                <a:lnTo>
                  <a:pt x="1505654" y="1188356"/>
                </a:lnTo>
                <a:lnTo>
                  <a:pt x="1543815" y="1188356"/>
                </a:lnTo>
                <a:lnTo>
                  <a:pt x="1449481" y="1096769"/>
                </a:lnTo>
                <a:close/>
                <a:moveTo>
                  <a:pt x="2964917" y="1066972"/>
                </a:moveTo>
                <a:lnTo>
                  <a:pt x="2995446" y="1066972"/>
                </a:lnTo>
                <a:lnTo>
                  <a:pt x="2995446" y="1096051"/>
                </a:lnTo>
                <a:lnTo>
                  <a:pt x="2964917" y="1096051"/>
                </a:lnTo>
                <a:close/>
                <a:moveTo>
                  <a:pt x="2605437" y="1066972"/>
                </a:moveTo>
                <a:lnTo>
                  <a:pt x="2635966" y="1066972"/>
                </a:lnTo>
                <a:lnTo>
                  <a:pt x="2635966" y="1096051"/>
                </a:lnTo>
                <a:lnTo>
                  <a:pt x="2605437" y="1096051"/>
                </a:lnTo>
                <a:close/>
                <a:moveTo>
                  <a:pt x="2942809" y="1046091"/>
                </a:moveTo>
                <a:lnTo>
                  <a:pt x="2942809" y="1115544"/>
                </a:lnTo>
                <a:lnTo>
                  <a:pt x="3015697" y="1115544"/>
                </a:lnTo>
                <a:lnTo>
                  <a:pt x="3015697" y="1046091"/>
                </a:lnTo>
                <a:close/>
                <a:moveTo>
                  <a:pt x="2932658" y="1037085"/>
                </a:moveTo>
                <a:lnTo>
                  <a:pt x="3025238" y="1037085"/>
                </a:lnTo>
                <a:lnTo>
                  <a:pt x="3025238" y="1125237"/>
                </a:lnTo>
                <a:lnTo>
                  <a:pt x="2932964" y="1125237"/>
                </a:lnTo>
                <a:lnTo>
                  <a:pt x="2932964" y="1084252"/>
                </a:lnTo>
                <a:lnTo>
                  <a:pt x="2648662" y="1084252"/>
                </a:lnTo>
                <a:lnTo>
                  <a:pt x="2648357" y="1078070"/>
                </a:lnTo>
                <a:lnTo>
                  <a:pt x="2932658" y="1078070"/>
                </a:lnTo>
                <a:close/>
                <a:moveTo>
                  <a:pt x="0" y="983659"/>
                </a:moveTo>
                <a:lnTo>
                  <a:pt x="11103" y="983659"/>
                </a:lnTo>
                <a:lnTo>
                  <a:pt x="11103" y="989765"/>
                </a:lnTo>
                <a:lnTo>
                  <a:pt x="0" y="989765"/>
                </a:lnTo>
                <a:close/>
                <a:moveTo>
                  <a:pt x="29928" y="972561"/>
                </a:moveTo>
                <a:lnTo>
                  <a:pt x="60458" y="972561"/>
                </a:lnTo>
                <a:lnTo>
                  <a:pt x="60458" y="1001640"/>
                </a:lnTo>
                <a:lnTo>
                  <a:pt x="29928" y="1001640"/>
                </a:lnTo>
                <a:close/>
                <a:moveTo>
                  <a:pt x="1006886" y="963204"/>
                </a:moveTo>
                <a:lnTo>
                  <a:pt x="1006886" y="1032658"/>
                </a:lnTo>
                <a:lnTo>
                  <a:pt x="1079849" y="1032658"/>
                </a:lnTo>
                <a:lnTo>
                  <a:pt x="1079849" y="963204"/>
                </a:lnTo>
                <a:close/>
                <a:moveTo>
                  <a:pt x="997346" y="953587"/>
                </a:moveTo>
                <a:lnTo>
                  <a:pt x="1089849" y="953587"/>
                </a:lnTo>
                <a:lnTo>
                  <a:pt x="1089849" y="1037542"/>
                </a:lnTo>
                <a:lnTo>
                  <a:pt x="1145869" y="1090968"/>
                </a:lnTo>
                <a:lnTo>
                  <a:pt x="1452609" y="1090968"/>
                </a:lnTo>
                <a:lnTo>
                  <a:pt x="1553279" y="1188280"/>
                </a:lnTo>
                <a:lnTo>
                  <a:pt x="1826209" y="1188280"/>
                </a:lnTo>
                <a:lnTo>
                  <a:pt x="1826209" y="1176831"/>
                </a:lnTo>
                <a:lnTo>
                  <a:pt x="1856738" y="1176831"/>
                </a:lnTo>
                <a:lnTo>
                  <a:pt x="1856738" y="1205910"/>
                </a:lnTo>
                <a:lnTo>
                  <a:pt x="1826209" y="1205910"/>
                </a:lnTo>
                <a:lnTo>
                  <a:pt x="1826209" y="1194462"/>
                </a:lnTo>
                <a:lnTo>
                  <a:pt x="1504509" y="1194462"/>
                </a:lnTo>
                <a:lnTo>
                  <a:pt x="1503134" y="1194462"/>
                </a:lnTo>
                <a:lnTo>
                  <a:pt x="1402465" y="1097150"/>
                </a:lnTo>
                <a:lnTo>
                  <a:pt x="1142969" y="1097150"/>
                </a:lnTo>
                <a:lnTo>
                  <a:pt x="1085268" y="1041740"/>
                </a:lnTo>
                <a:lnTo>
                  <a:pt x="997346" y="1041740"/>
                </a:lnTo>
                <a:close/>
                <a:moveTo>
                  <a:pt x="1410938" y="864977"/>
                </a:moveTo>
                <a:lnTo>
                  <a:pt x="1632273" y="1078680"/>
                </a:lnTo>
                <a:lnTo>
                  <a:pt x="1722334" y="1078680"/>
                </a:lnTo>
                <a:lnTo>
                  <a:pt x="1500998" y="864977"/>
                </a:lnTo>
                <a:close/>
                <a:moveTo>
                  <a:pt x="797685" y="850628"/>
                </a:moveTo>
                <a:lnTo>
                  <a:pt x="822108" y="850628"/>
                </a:lnTo>
                <a:lnTo>
                  <a:pt x="822108" y="873525"/>
                </a:lnTo>
                <a:lnTo>
                  <a:pt x="797685" y="873525"/>
                </a:lnTo>
                <a:lnTo>
                  <a:pt x="797685" y="864977"/>
                </a:lnTo>
                <a:lnTo>
                  <a:pt x="680758" y="864977"/>
                </a:lnTo>
                <a:lnTo>
                  <a:pt x="546201" y="994725"/>
                </a:lnTo>
                <a:lnTo>
                  <a:pt x="863322" y="994725"/>
                </a:lnTo>
                <a:lnTo>
                  <a:pt x="863322" y="953816"/>
                </a:lnTo>
                <a:lnTo>
                  <a:pt x="955825" y="953816"/>
                </a:lnTo>
                <a:lnTo>
                  <a:pt x="955825" y="1041588"/>
                </a:lnTo>
                <a:lnTo>
                  <a:pt x="912779" y="1041588"/>
                </a:lnTo>
                <a:lnTo>
                  <a:pt x="912779" y="1178969"/>
                </a:lnTo>
                <a:lnTo>
                  <a:pt x="689765" y="1392672"/>
                </a:lnTo>
                <a:lnTo>
                  <a:pt x="689765" y="1429765"/>
                </a:lnTo>
                <a:lnTo>
                  <a:pt x="730903" y="1429765"/>
                </a:lnTo>
                <a:lnTo>
                  <a:pt x="969258" y="1201559"/>
                </a:lnTo>
                <a:lnTo>
                  <a:pt x="1161210" y="1201559"/>
                </a:lnTo>
                <a:lnTo>
                  <a:pt x="1219215" y="1256818"/>
                </a:lnTo>
                <a:lnTo>
                  <a:pt x="1307063" y="1256818"/>
                </a:lnTo>
                <a:lnTo>
                  <a:pt x="1307063" y="1344971"/>
                </a:lnTo>
                <a:lnTo>
                  <a:pt x="1214559" y="1344971"/>
                </a:lnTo>
                <a:lnTo>
                  <a:pt x="1214559" y="1303833"/>
                </a:lnTo>
                <a:lnTo>
                  <a:pt x="1071378" y="1303833"/>
                </a:lnTo>
                <a:lnTo>
                  <a:pt x="1071378" y="1312381"/>
                </a:lnTo>
                <a:lnTo>
                  <a:pt x="1046955" y="1312381"/>
                </a:lnTo>
                <a:lnTo>
                  <a:pt x="1046955" y="1289102"/>
                </a:lnTo>
                <a:lnTo>
                  <a:pt x="1071378" y="1289102"/>
                </a:lnTo>
                <a:lnTo>
                  <a:pt x="1071378" y="1297650"/>
                </a:lnTo>
                <a:lnTo>
                  <a:pt x="1214865" y="1297650"/>
                </a:lnTo>
                <a:lnTo>
                  <a:pt x="1214865" y="1261092"/>
                </a:lnTo>
                <a:lnTo>
                  <a:pt x="1158844" y="1207666"/>
                </a:lnTo>
                <a:lnTo>
                  <a:pt x="1049931" y="1207666"/>
                </a:lnTo>
                <a:lnTo>
                  <a:pt x="817835" y="1429765"/>
                </a:lnTo>
                <a:lnTo>
                  <a:pt x="1031538" y="1429765"/>
                </a:lnTo>
                <a:lnTo>
                  <a:pt x="1031538" y="1436023"/>
                </a:lnTo>
                <a:lnTo>
                  <a:pt x="689765" y="1436023"/>
                </a:lnTo>
                <a:lnTo>
                  <a:pt x="689765" y="1477085"/>
                </a:lnTo>
                <a:lnTo>
                  <a:pt x="597491" y="1477085"/>
                </a:lnTo>
                <a:lnTo>
                  <a:pt x="597491" y="1389314"/>
                </a:lnTo>
                <a:lnTo>
                  <a:pt x="684880" y="1389314"/>
                </a:lnTo>
                <a:lnTo>
                  <a:pt x="906216" y="1177137"/>
                </a:lnTo>
                <a:lnTo>
                  <a:pt x="906216" y="1042351"/>
                </a:lnTo>
                <a:lnTo>
                  <a:pt x="863246" y="1042351"/>
                </a:lnTo>
                <a:lnTo>
                  <a:pt x="863246" y="1001366"/>
                </a:lnTo>
                <a:lnTo>
                  <a:pt x="416682" y="1001366"/>
                </a:lnTo>
                <a:lnTo>
                  <a:pt x="306091" y="1108217"/>
                </a:lnTo>
                <a:lnTo>
                  <a:pt x="306091" y="1148210"/>
                </a:lnTo>
                <a:lnTo>
                  <a:pt x="259839" y="1148210"/>
                </a:lnTo>
                <a:lnTo>
                  <a:pt x="259839" y="1129282"/>
                </a:lnTo>
                <a:lnTo>
                  <a:pt x="0" y="1129282"/>
                </a:lnTo>
                <a:lnTo>
                  <a:pt x="0" y="1122642"/>
                </a:lnTo>
                <a:lnTo>
                  <a:pt x="259915" y="1122642"/>
                </a:lnTo>
                <a:lnTo>
                  <a:pt x="259915" y="1103714"/>
                </a:lnTo>
                <a:lnTo>
                  <a:pt x="301282" y="1103714"/>
                </a:lnTo>
                <a:lnTo>
                  <a:pt x="414087" y="994725"/>
                </a:lnTo>
                <a:lnTo>
                  <a:pt x="537119" y="994725"/>
                </a:lnTo>
                <a:lnTo>
                  <a:pt x="678011" y="859176"/>
                </a:lnTo>
                <a:lnTo>
                  <a:pt x="797685" y="859176"/>
                </a:lnTo>
                <a:close/>
                <a:moveTo>
                  <a:pt x="409355" y="820634"/>
                </a:moveTo>
                <a:lnTo>
                  <a:pt x="239460" y="983659"/>
                </a:lnTo>
                <a:lnTo>
                  <a:pt x="284033" y="983659"/>
                </a:lnTo>
                <a:lnTo>
                  <a:pt x="454003" y="820634"/>
                </a:lnTo>
                <a:close/>
                <a:moveTo>
                  <a:pt x="863017" y="817657"/>
                </a:moveTo>
                <a:lnTo>
                  <a:pt x="955520" y="817657"/>
                </a:lnTo>
                <a:lnTo>
                  <a:pt x="955520" y="858490"/>
                </a:lnTo>
                <a:lnTo>
                  <a:pt x="1503899" y="858490"/>
                </a:lnTo>
                <a:lnTo>
                  <a:pt x="1731187" y="1078146"/>
                </a:lnTo>
                <a:lnTo>
                  <a:pt x="2101734" y="1078146"/>
                </a:lnTo>
                <a:lnTo>
                  <a:pt x="2101734" y="1059371"/>
                </a:lnTo>
                <a:lnTo>
                  <a:pt x="2148214" y="1059371"/>
                </a:lnTo>
                <a:lnTo>
                  <a:pt x="2148214" y="1078070"/>
                </a:lnTo>
                <a:lnTo>
                  <a:pt x="2592641" y="1078070"/>
                </a:lnTo>
                <a:lnTo>
                  <a:pt x="2592641" y="1084252"/>
                </a:lnTo>
                <a:lnTo>
                  <a:pt x="2148214" y="1084252"/>
                </a:lnTo>
                <a:lnTo>
                  <a:pt x="2148214" y="1103409"/>
                </a:lnTo>
                <a:lnTo>
                  <a:pt x="2107152" y="1103409"/>
                </a:lnTo>
                <a:lnTo>
                  <a:pt x="1899632" y="1303909"/>
                </a:lnTo>
                <a:lnTo>
                  <a:pt x="1450396" y="1303909"/>
                </a:lnTo>
                <a:lnTo>
                  <a:pt x="1450396" y="1344894"/>
                </a:lnTo>
                <a:lnTo>
                  <a:pt x="1357664" y="1345504"/>
                </a:lnTo>
                <a:lnTo>
                  <a:pt x="1357664" y="1257428"/>
                </a:lnTo>
                <a:lnTo>
                  <a:pt x="1450167" y="1257428"/>
                </a:lnTo>
                <a:lnTo>
                  <a:pt x="1450167" y="1298413"/>
                </a:lnTo>
                <a:lnTo>
                  <a:pt x="1896731" y="1298413"/>
                </a:lnTo>
                <a:lnTo>
                  <a:pt x="2101734" y="1099974"/>
                </a:lnTo>
                <a:lnTo>
                  <a:pt x="2101734" y="1084710"/>
                </a:lnTo>
                <a:lnTo>
                  <a:pt x="1629373" y="1084710"/>
                </a:lnTo>
                <a:lnTo>
                  <a:pt x="1402083" y="864977"/>
                </a:lnTo>
                <a:lnTo>
                  <a:pt x="955520" y="864977"/>
                </a:lnTo>
                <a:lnTo>
                  <a:pt x="955520" y="905734"/>
                </a:lnTo>
                <a:lnTo>
                  <a:pt x="863017" y="905734"/>
                </a:lnTo>
                <a:close/>
                <a:moveTo>
                  <a:pt x="1829186" y="659364"/>
                </a:moveTo>
                <a:lnTo>
                  <a:pt x="1829186" y="728817"/>
                </a:lnTo>
                <a:lnTo>
                  <a:pt x="1902150" y="728817"/>
                </a:lnTo>
                <a:lnTo>
                  <a:pt x="1902150" y="659364"/>
                </a:lnTo>
                <a:close/>
                <a:moveTo>
                  <a:pt x="7821" y="655319"/>
                </a:moveTo>
                <a:lnTo>
                  <a:pt x="7821" y="724849"/>
                </a:lnTo>
                <a:lnTo>
                  <a:pt x="80709" y="724849"/>
                </a:lnTo>
                <a:lnTo>
                  <a:pt x="80709" y="655319"/>
                </a:lnTo>
                <a:close/>
                <a:moveTo>
                  <a:pt x="1577321" y="600977"/>
                </a:moveTo>
                <a:lnTo>
                  <a:pt x="1450549" y="724468"/>
                </a:lnTo>
                <a:lnTo>
                  <a:pt x="1501761" y="724468"/>
                </a:lnTo>
                <a:lnTo>
                  <a:pt x="1628610" y="600977"/>
                </a:lnTo>
                <a:close/>
                <a:moveTo>
                  <a:pt x="1123709" y="583849"/>
                </a:moveTo>
                <a:lnTo>
                  <a:pt x="1154238" y="583849"/>
                </a:lnTo>
                <a:lnTo>
                  <a:pt x="1154238" y="612928"/>
                </a:lnTo>
                <a:lnTo>
                  <a:pt x="1123709" y="612928"/>
                </a:lnTo>
                <a:close/>
                <a:moveTo>
                  <a:pt x="1021283" y="583697"/>
                </a:moveTo>
                <a:lnTo>
                  <a:pt x="1051812" y="583697"/>
                </a:lnTo>
                <a:lnTo>
                  <a:pt x="1051812" y="612776"/>
                </a:lnTo>
                <a:lnTo>
                  <a:pt x="1021283" y="612776"/>
                </a:lnTo>
                <a:close/>
                <a:moveTo>
                  <a:pt x="1101907" y="563350"/>
                </a:moveTo>
                <a:lnTo>
                  <a:pt x="1101907" y="632804"/>
                </a:lnTo>
                <a:lnTo>
                  <a:pt x="1174719" y="632804"/>
                </a:lnTo>
                <a:lnTo>
                  <a:pt x="1174719" y="563350"/>
                </a:lnTo>
                <a:close/>
                <a:moveTo>
                  <a:pt x="1321716" y="473519"/>
                </a:moveTo>
                <a:lnTo>
                  <a:pt x="1446045" y="594795"/>
                </a:lnTo>
                <a:lnTo>
                  <a:pt x="1497335" y="594795"/>
                </a:lnTo>
                <a:lnTo>
                  <a:pt x="1373005" y="473519"/>
                </a:lnTo>
                <a:close/>
                <a:moveTo>
                  <a:pt x="463467" y="473289"/>
                </a:moveTo>
                <a:lnTo>
                  <a:pt x="242514" y="686992"/>
                </a:lnTo>
                <a:lnTo>
                  <a:pt x="293421" y="686992"/>
                </a:lnTo>
                <a:lnTo>
                  <a:pt x="514756" y="473289"/>
                </a:lnTo>
                <a:close/>
                <a:moveTo>
                  <a:pt x="1067715" y="467412"/>
                </a:moveTo>
                <a:lnTo>
                  <a:pt x="1374302" y="467412"/>
                </a:lnTo>
                <a:lnTo>
                  <a:pt x="1375676" y="467412"/>
                </a:lnTo>
                <a:lnTo>
                  <a:pt x="1506340" y="594795"/>
                </a:lnTo>
                <a:lnTo>
                  <a:pt x="1765838" y="594795"/>
                </a:lnTo>
                <a:lnTo>
                  <a:pt x="1823843" y="649977"/>
                </a:lnTo>
                <a:lnTo>
                  <a:pt x="1911766" y="649977"/>
                </a:lnTo>
                <a:lnTo>
                  <a:pt x="1912225" y="738282"/>
                </a:lnTo>
                <a:lnTo>
                  <a:pt x="1819722" y="738282"/>
                </a:lnTo>
                <a:lnTo>
                  <a:pt x="1819722" y="654327"/>
                </a:lnTo>
                <a:lnTo>
                  <a:pt x="1763624" y="600901"/>
                </a:lnTo>
                <a:lnTo>
                  <a:pt x="1637997" y="600901"/>
                </a:lnTo>
                <a:lnTo>
                  <a:pt x="1504738" y="730650"/>
                </a:lnTo>
                <a:lnTo>
                  <a:pt x="1161286" y="730650"/>
                </a:lnTo>
                <a:lnTo>
                  <a:pt x="1161286" y="749578"/>
                </a:lnTo>
                <a:lnTo>
                  <a:pt x="1115034" y="749578"/>
                </a:lnTo>
                <a:lnTo>
                  <a:pt x="1115034" y="705539"/>
                </a:lnTo>
                <a:lnTo>
                  <a:pt x="1161286" y="705539"/>
                </a:lnTo>
                <a:lnTo>
                  <a:pt x="1161286" y="724468"/>
                </a:lnTo>
                <a:lnTo>
                  <a:pt x="1441314" y="724468"/>
                </a:lnTo>
                <a:lnTo>
                  <a:pt x="1568238" y="600977"/>
                </a:lnTo>
                <a:lnTo>
                  <a:pt x="1184412" y="600977"/>
                </a:lnTo>
                <a:lnTo>
                  <a:pt x="1184412" y="642116"/>
                </a:lnTo>
                <a:lnTo>
                  <a:pt x="1096870" y="642116"/>
                </a:lnTo>
                <a:lnTo>
                  <a:pt x="1005282" y="730650"/>
                </a:lnTo>
                <a:lnTo>
                  <a:pt x="643971" y="730650"/>
                </a:lnTo>
                <a:lnTo>
                  <a:pt x="643971" y="739121"/>
                </a:lnTo>
                <a:lnTo>
                  <a:pt x="623669" y="739121"/>
                </a:lnTo>
                <a:lnTo>
                  <a:pt x="539714" y="820558"/>
                </a:lnTo>
                <a:lnTo>
                  <a:pt x="462857" y="820558"/>
                </a:lnTo>
                <a:lnTo>
                  <a:pt x="286552" y="989688"/>
                </a:lnTo>
                <a:lnTo>
                  <a:pt x="79183" y="989688"/>
                </a:lnTo>
                <a:lnTo>
                  <a:pt x="79183" y="983583"/>
                </a:lnTo>
                <a:lnTo>
                  <a:pt x="229767" y="983583"/>
                </a:lnTo>
                <a:lnTo>
                  <a:pt x="399738" y="820558"/>
                </a:lnTo>
                <a:lnTo>
                  <a:pt x="90631" y="820558"/>
                </a:lnTo>
                <a:lnTo>
                  <a:pt x="90631" y="861543"/>
                </a:lnTo>
                <a:lnTo>
                  <a:pt x="0" y="861543"/>
                </a:lnTo>
                <a:lnTo>
                  <a:pt x="0" y="773390"/>
                </a:lnTo>
                <a:lnTo>
                  <a:pt x="90631" y="773390"/>
                </a:lnTo>
                <a:lnTo>
                  <a:pt x="90631" y="814452"/>
                </a:lnTo>
                <a:lnTo>
                  <a:pt x="537119" y="814452"/>
                </a:lnTo>
                <a:lnTo>
                  <a:pt x="619853" y="735229"/>
                </a:lnTo>
                <a:lnTo>
                  <a:pt x="619853" y="715919"/>
                </a:lnTo>
                <a:lnTo>
                  <a:pt x="639392" y="715919"/>
                </a:lnTo>
                <a:lnTo>
                  <a:pt x="764712" y="594795"/>
                </a:lnTo>
                <a:lnTo>
                  <a:pt x="933538" y="594795"/>
                </a:lnTo>
                <a:lnTo>
                  <a:pt x="933538" y="575867"/>
                </a:lnTo>
                <a:lnTo>
                  <a:pt x="979790" y="575867"/>
                </a:lnTo>
                <a:lnTo>
                  <a:pt x="979790" y="619905"/>
                </a:lnTo>
                <a:lnTo>
                  <a:pt x="933081" y="619905"/>
                </a:lnTo>
                <a:lnTo>
                  <a:pt x="933081" y="600977"/>
                </a:lnTo>
                <a:lnTo>
                  <a:pt x="767003" y="600977"/>
                </a:lnTo>
                <a:lnTo>
                  <a:pt x="643818" y="719965"/>
                </a:lnTo>
                <a:lnTo>
                  <a:pt x="643818" y="724239"/>
                </a:lnTo>
                <a:lnTo>
                  <a:pt x="1002535" y="724239"/>
                </a:lnTo>
                <a:lnTo>
                  <a:pt x="1091833" y="637994"/>
                </a:lnTo>
                <a:lnTo>
                  <a:pt x="1091833" y="554039"/>
                </a:lnTo>
                <a:lnTo>
                  <a:pt x="1184336" y="554039"/>
                </a:lnTo>
                <a:lnTo>
                  <a:pt x="1184336" y="594872"/>
                </a:lnTo>
                <a:lnTo>
                  <a:pt x="1436963" y="594872"/>
                </a:lnTo>
                <a:lnTo>
                  <a:pt x="1312557" y="473594"/>
                </a:lnTo>
                <a:lnTo>
                  <a:pt x="1067715" y="473594"/>
                </a:lnTo>
                <a:close/>
                <a:moveTo>
                  <a:pt x="1021283" y="456161"/>
                </a:moveTo>
                <a:lnTo>
                  <a:pt x="1051812" y="456161"/>
                </a:lnTo>
                <a:lnTo>
                  <a:pt x="1051812" y="485240"/>
                </a:lnTo>
                <a:lnTo>
                  <a:pt x="1021283" y="485240"/>
                </a:lnTo>
                <a:close/>
                <a:moveTo>
                  <a:pt x="800177" y="448758"/>
                </a:moveTo>
                <a:lnTo>
                  <a:pt x="846505" y="448758"/>
                </a:lnTo>
                <a:lnTo>
                  <a:pt x="846505" y="467686"/>
                </a:lnTo>
                <a:lnTo>
                  <a:pt x="1008690" y="467686"/>
                </a:lnTo>
                <a:lnTo>
                  <a:pt x="1008690" y="473868"/>
                </a:lnTo>
                <a:lnTo>
                  <a:pt x="846505" y="473792"/>
                </a:lnTo>
                <a:lnTo>
                  <a:pt x="846505" y="492796"/>
                </a:lnTo>
                <a:lnTo>
                  <a:pt x="800177" y="492796"/>
                </a:lnTo>
                <a:close/>
                <a:moveTo>
                  <a:pt x="711059" y="448484"/>
                </a:moveTo>
                <a:lnTo>
                  <a:pt x="757310" y="448484"/>
                </a:lnTo>
                <a:lnTo>
                  <a:pt x="757310" y="492523"/>
                </a:lnTo>
                <a:lnTo>
                  <a:pt x="715944" y="492523"/>
                </a:lnTo>
                <a:lnTo>
                  <a:pt x="521854" y="680124"/>
                </a:lnTo>
                <a:lnTo>
                  <a:pt x="521854" y="704699"/>
                </a:lnTo>
                <a:lnTo>
                  <a:pt x="491325" y="704699"/>
                </a:lnTo>
                <a:lnTo>
                  <a:pt x="491325" y="675544"/>
                </a:lnTo>
                <a:lnTo>
                  <a:pt x="517656" y="675544"/>
                </a:lnTo>
                <a:lnTo>
                  <a:pt x="711286" y="488401"/>
                </a:lnTo>
                <a:lnTo>
                  <a:pt x="711286" y="473518"/>
                </a:lnTo>
                <a:lnTo>
                  <a:pt x="523915" y="473518"/>
                </a:lnTo>
                <a:lnTo>
                  <a:pt x="296626" y="693175"/>
                </a:lnTo>
                <a:lnTo>
                  <a:pt x="90555" y="693175"/>
                </a:lnTo>
                <a:lnTo>
                  <a:pt x="90555" y="734160"/>
                </a:lnTo>
                <a:lnTo>
                  <a:pt x="0" y="734235"/>
                </a:lnTo>
                <a:lnTo>
                  <a:pt x="0" y="646084"/>
                </a:lnTo>
                <a:lnTo>
                  <a:pt x="90631" y="646084"/>
                </a:lnTo>
                <a:lnTo>
                  <a:pt x="90631" y="687069"/>
                </a:lnTo>
                <a:lnTo>
                  <a:pt x="233507" y="687069"/>
                </a:lnTo>
                <a:lnTo>
                  <a:pt x="460796" y="467412"/>
                </a:lnTo>
                <a:lnTo>
                  <a:pt x="711059" y="467412"/>
                </a:lnTo>
                <a:close/>
                <a:moveTo>
                  <a:pt x="248239" y="252259"/>
                </a:moveTo>
                <a:lnTo>
                  <a:pt x="278767" y="252259"/>
                </a:lnTo>
                <a:lnTo>
                  <a:pt x="278767" y="281338"/>
                </a:lnTo>
                <a:lnTo>
                  <a:pt x="252817" y="281338"/>
                </a:lnTo>
                <a:lnTo>
                  <a:pt x="147874" y="382771"/>
                </a:lnTo>
                <a:lnTo>
                  <a:pt x="0" y="382771"/>
                </a:lnTo>
                <a:lnTo>
                  <a:pt x="0" y="376512"/>
                </a:lnTo>
                <a:lnTo>
                  <a:pt x="145202" y="376512"/>
                </a:lnTo>
                <a:lnTo>
                  <a:pt x="248239" y="277292"/>
                </a:lnTo>
                <a:close/>
                <a:moveTo>
                  <a:pt x="657633" y="218754"/>
                </a:moveTo>
                <a:lnTo>
                  <a:pt x="764485" y="322399"/>
                </a:lnTo>
                <a:lnTo>
                  <a:pt x="811423" y="322399"/>
                </a:lnTo>
                <a:lnTo>
                  <a:pt x="704571" y="218754"/>
                </a:lnTo>
                <a:close/>
                <a:moveTo>
                  <a:pt x="1127552" y="144033"/>
                </a:moveTo>
                <a:lnTo>
                  <a:pt x="1312481" y="322781"/>
                </a:lnTo>
                <a:lnTo>
                  <a:pt x="1370258" y="322781"/>
                </a:lnTo>
                <a:lnTo>
                  <a:pt x="1185404" y="144033"/>
                </a:lnTo>
                <a:close/>
                <a:moveTo>
                  <a:pt x="1533256" y="126982"/>
                </a:moveTo>
                <a:lnTo>
                  <a:pt x="1563785" y="126982"/>
                </a:lnTo>
                <a:lnTo>
                  <a:pt x="1563785" y="156061"/>
                </a:lnTo>
                <a:lnTo>
                  <a:pt x="1533256" y="156061"/>
                </a:lnTo>
                <a:close/>
                <a:moveTo>
                  <a:pt x="1511149" y="106406"/>
                </a:moveTo>
                <a:lnTo>
                  <a:pt x="1511149" y="175860"/>
                </a:lnTo>
                <a:lnTo>
                  <a:pt x="1584113" y="175860"/>
                </a:lnTo>
                <a:lnTo>
                  <a:pt x="1584113" y="106406"/>
                </a:lnTo>
                <a:close/>
                <a:moveTo>
                  <a:pt x="249509" y="91644"/>
                </a:moveTo>
                <a:lnTo>
                  <a:pt x="280037" y="91644"/>
                </a:lnTo>
                <a:lnTo>
                  <a:pt x="280037" y="120723"/>
                </a:lnTo>
                <a:lnTo>
                  <a:pt x="249509" y="120723"/>
                </a:lnTo>
                <a:close/>
                <a:moveTo>
                  <a:pt x="227325" y="71221"/>
                </a:moveTo>
                <a:lnTo>
                  <a:pt x="227325" y="140904"/>
                </a:lnTo>
                <a:lnTo>
                  <a:pt x="300290" y="140904"/>
                </a:lnTo>
                <a:lnTo>
                  <a:pt x="300519" y="71221"/>
                </a:lnTo>
                <a:close/>
                <a:moveTo>
                  <a:pt x="836686" y="44662"/>
                </a:moveTo>
                <a:lnTo>
                  <a:pt x="924075" y="128617"/>
                </a:lnTo>
                <a:lnTo>
                  <a:pt x="943920" y="128617"/>
                </a:lnTo>
                <a:lnTo>
                  <a:pt x="943920" y="137241"/>
                </a:lnTo>
                <a:lnTo>
                  <a:pt x="1362854" y="138004"/>
                </a:lnTo>
                <a:lnTo>
                  <a:pt x="1362854" y="97095"/>
                </a:lnTo>
                <a:lnTo>
                  <a:pt x="1455433" y="97095"/>
                </a:lnTo>
                <a:lnTo>
                  <a:pt x="1455433" y="185019"/>
                </a:lnTo>
                <a:lnTo>
                  <a:pt x="1362854" y="185019"/>
                </a:lnTo>
                <a:lnTo>
                  <a:pt x="1362854" y="143957"/>
                </a:lnTo>
                <a:lnTo>
                  <a:pt x="1194487" y="143957"/>
                </a:lnTo>
                <a:lnTo>
                  <a:pt x="1379263" y="322628"/>
                </a:lnTo>
                <a:lnTo>
                  <a:pt x="1403763" y="322628"/>
                </a:lnTo>
                <a:lnTo>
                  <a:pt x="1403763" y="281643"/>
                </a:lnTo>
                <a:lnTo>
                  <a:pt x="1496343" y="281643"/>
                </a:lnTo>
                <a:lnTo>
                  <a:pt x="1496343" y="323086"/>
                </a:lnTo>
                <a:lnTo>
                  <a:pt x="1759579" y="323086"/>
                </a:lnTo>
                <a:lnTo>
                  <a:pt x="1759579" y="281948"/>
                </a:lnTo>
                <a:lnTo>
                  <a:pt x="1852464" y="281948"/>
                </a:lnTo>
                <a:lnTo>
                  <a:pt x="1852464" y="370101"/>
                </a:lnTo>
                <a:lnTo>
                  <a:pt x="1759961" y="370101"/>
                </a:lnTo>
                <a:lnTo>
                  <a:pt x="1759961" y="329116"/>
                </a:lnTo>
                <a:lnTo>
                  <a:pt x="1496724" y="329116"/>
                </a:lnTo>
                <a:lnTo>
                  <a:pt x="1496724" y="369567"/>
                </a:lnTo>
                <a:lnTo>
                  <a:pt x="1404144" y="369567"/>
                </a:lnTo>
                <a:lnTo>
                  <a:pt x="1404144" y="329116"/>
                </a:lnTo>
                <a:lnTo>
                  <a:pt x="1310649" y="329116"/>
                </a:lnTo>
                <a:lnTo>
                  <a:pt x="1310191" y="328581"/>
                </a:lnTo>
                <a:lnTo>
                  <a:pt x="979791" y="328581"/>
                </a:lnTo>
                <a:lnTo>
                  <a:pt x="979791" y="347509"/>
                </a:lnTo>
                <a:lnTo>
                  <a:pt x="933157" y="347509"/>
                </a:lnTo>
                <a:lnTo>
                  <a:pt x="933157" y="328581"/>
                </a:lnTo>
                <a:lnTo>
                  <a:pt x="463467" y="328581"/>
                </a:lnTo>
                <a:lnTo>
                  <a:pt x="363715" y="424901"/>
                </a:lnTo>
                <a:lnTo>
                  <a:pt x="363715" y="447798"/>
                </a:lnTo>
                <a:lnTo>
                  <a:pt x="339749" y="447798"/>
                </a:lnTo>
                <a:lnTo>
                  <a:pt x="236178" y="547933"/>
                </a:lnTo>
                <a:lnTo>
                  <a:pt x="19804" y="547933"/>
                </a:lnTo>
                <a:lnTo>
                  <a:pt x="19804" y="541751"/>
                </a:lnTo>
                <a:lnTo>
                  <a:pt x="233507" y="541751"/>
                </a:lnTo>
                <a:lnTo>
                  <a:pt x="333261" y="445355"/>
                </a:lnTo>
                <a:lnTo>
                  <a:pt x="333261" y="418719"/>
                </a:lnTo>
                <a:lnTo>
                  <a:pt x="360814" y="418719"/>
                </a:lnTo>
                <a:lnTo>
                  <a:pt x="460797" y="322094"/>
                </a:lnTo>
                <a:lnTo>
                  <a:pt x="755249" y="322094"/>
                </a:lnTo>
                <a:lnTo>
                  <a:pt x="648398" y="218447"/>
                </a:lnTo>
                <a:lnTo>
                  <a:pt x="407371" y="218447"/>
                </a:lnTo>
                <a:lnTo>
                  <a:pt x="407371" y="237452"/>
                </a:lnTo>
                <a:lnTo>
                  <a:pt x="361119" y="237452"/>
                </a:lnTo>
                <a:lnTo>
                  <a:pt x="361119" y="193338"/>
                </a:lnTo>
                <a:lnTo>
                  <a:pt x="407371" y="193338"/>
                </a:lnTo>
                <a:lnTo>
                  <a:pt x="407371" y="212572"/>
                </a:lnTo>
                <a:lnTo>
                  <a:pt x="706861" y="212572"/>
                </a:lnTo>
                <a:lnTo>
                  <a:pt x="820429" y="322323"/>
                </a:lnTo>
                <a:lnTo>
                  <a:pt x="933081" y="322323"/>
                </a:lnTo>
                <a:lnTo>
                  <a:pt x="933081" y="307821"/>
                </a:lnTo>
                <a:lnTo>
                  <a:pt x="727010" y="108849"/>
                </a:lnTo>
                <a:lnTo>
                  <a:pt x="309830" y="108849"/>
                </a:lnTo>
                <a:lnTo>
                  <a:pt x="309830" y="149834"/>
                </a:lnTo>
                <a:lnTo>
                  <a:pt x="221907" y="149834"/>
                </a:lnTo>
                <a:lnTo>
                  <a:pt x="111467" y="256686"/>
                </a:lnTo>
                <a:lnTo>
                  <a:pt x="0" y="256686"/>
                </a:lnTo>
                <a:lnTo>
                  <a:pt x="0" y="250580"/>
                </a:lnTo>
                <a:lnTo>
                  <a:pt x="108949" y="250580"/>
                </a:lnTo>
                <a:lnTo>
                  <a:pt x="217480" y="145560"/>
                </a:lnTo>
                <a:lnTo>
                  <a:pt x="217480" y="108925"/>
                </a:lnTo>
                <a:lnTo>
                  <a:pt x="20416" y="108925"/>
                </a:lnTo>
                <a:lnTo>
                  <a:pt x="20416" y="127929"/>
                </a:lnTo>
                <a:lnTo>
                  <a:pt x="0" y="127929"/>
                </a:lnTo>
                <a:lnTo>
                  <a:pt x="0" y="83433"/>
                </a:lnTo>
                <a:lnTo>
                  <a:pt x="21025" y="83433"/>
                </a:lnTo>
                <a:lnTo>
                  <a:pt x="21025" y="102362"/>
                </a:lnTo>
                <a:lnTo>
                  <a:pt x="218090" y="102362"/>
                </a:lnTo>
                <a:lnTo>
                  <a:pt x="218090" y="61452"/>
                </a:lnTo>
                <a:lnTo>
                  <a:pt x="310593" y="61452"/>
                </a:lnTo>
                <a:lnTo>
                  <a:pt x="310593" y="102438"/>
                </a:lnTo>
                <a:lnTo>
                  <a:pt x="730368" y="102438"/>
                </a:lnTo>
                <a:lnTo>
                  <a:pt x="937966" y="303090"/>
                </a:lnTo>
                <a:lnTo>
                  <a:pt x="979791" y="303090"/>
                </a:lnTo>
                <a:lnTo>
                  <a:pt x="979791" y="322094"/>
                </a:lnTo>
                <a:lnTo>
                  <a:pt x="1303399" y="322094"/>
                </a:lnTo>
                <a:lnTo>
                  <a:pt x="1118469" y="143270"/>
                </a:lnTo>
                <a:lnTo>
                  <a:pt x="943920" y="143270"/>
                </a:lnTo>
                <a:lnTo>
                  <a:pt x="943920" y="151818"/>
                </a:lnTo>
                <a:lnTo>
                  <a:pt x="919496" y="151818"/>
                </a:lnTo>
                <a:lnTo>
                  <a:pt x="919496" y="132891"/>
                </a:lnTo>
                <a:lnTo>
                  <a:pt x="832107" y="48936"/>
                </a:lnTo>
                <a:close/>
                <a:moveTo>
                  <a:pt x="2319674" y="0"/>
                </a:moveTo>
                <a:lnTo>
                  <a:pt x="2328614" y="0"/>
                </a:lnTo>
                <a:lnTo>
                  <a:pt x="2185688" y="138080"/>
                </a:lnTo>
                <a:lnTo>
                  <a:pt x="2254379" y="138080"/>
                </a:lnTo>
                <a:lnTo>
                  <a:pt x="2397611" y="0"/>
                </a:lnTo>
                <a:lnTo>
                  <a:pt x="2405977" y="0"/>
                </a:lnTo>
                <a:lnTo>
                  <a:pt x="2258271" y="142965"/>
                </a:lnTo>
                <a:lnTo>
                  <a:pt x="2257355" y="143881"/>
                </a:lnTo>
                <a:lnTo>
                  <a:pt x="1593883" y="143881"/>
                </a:lnTo>
                <a:lnTo>
                  <a:pt x="1593883" y="184866"/>
                </a:lnTo>
                <a:lnTo>
                  <a:pt x="1501380" y="184866"/>
                </a:lnTo>
                <a:lnTo>
                  <a:pt x="1501380" y="96790"/>
                </a:lnTo>
                <a:lnTo>
                  <a:pt x="1593883" y="96790"/>
                </a:lnTo>
                <a:lnTo>
                  <a:pt x="1593883" y="137775"/>
                </a:lnTo>
                <a:lnTo>
                  <a:pt x="2177064" y="137775"/>
                </a:lnTo>
                <a:close/>
                <a:moveTo>
                  <a:pt x="1083332" y="0"/>
                </a:moveTo>
                <a:lnTo>
                  <a:pt x="1092340" y="0"/>
                </a:lnTo>
                <a:lnTo>
                  <a:pt x="1062269" y="29060"/>
                </a:lnTo>
                <a:lnTo>
                  <a:pt x="825135" y="29060"/>
                </a:lnTo>
                <a:lnTo>
                  <a:pt x="825135" y="37608"/>
                </a:lnTo>
                <a:lnTo>
                  <a:pt x="800711" y="37608"/>
                </a:lnTo>
                <a:lnTo>
                  <a:pt x="800711" y="14330"/>
                </a:lnTo>
                <a:lnTo>
                  <a:pt x="825135" y="14330"/>
                </a:lnTo>
                <a:lnTo>
                  <a:pt x="825135" y="22954"/>
                </a:lnTo>
                <a:lnTo>
                  <a:pt x="1059598" y="22954"/>
                </a:lnTo>
                <a:close/>
                <a:moveTo>
                  <a:pt x="780749" y="0"/>
                </a:moveTo>
                <a:lnTo>
                  <a:pt x="789881" y="0"/>
                </a:lnTo>
                <a:lnTo>
                  <a:pt x="790052" y="165"/>
                </a:lnTo>
                <a:lnTo>
                  <a:pt x="785473" y="451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40000"/>
                </a:schemeClr>
              </a:gs>
              <a:gs pos="100000">
                <a:schemeClr val="accent2">
                  <a:lumMod val="0"/>
                  <a:lumOff val="100000"/>
                  <a:alpha val="6000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941637" y="623465"/>
            <a:ext cx="739416" cy="739416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0153688" y="184854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710399" y="1"/>
            <a:ext cx="967739" cy="611701"/>
          </a:xfrm>
          <a:custGeom>
            <a:avLst/>
            <a:gdLst>
              <a:gd name="connsiteX0" fmla="*/ 0 w 967739"/>
              <a:gd name="connsiteY0" fmla="*/ 0 h 611701"/>
              <a:gd name="connsiteX1" fmla="*/ 967739 w 967739"/>
              <a:gd name="connsiteY1" fmla="*/ 0 h 611701"/>
              <a:gd name="connsiteX2" fmla="*/ 967739 w 967739"/>
              <a:gd name="connsiteY2" fmla="*/ 611701 h 611701"/>
              <a:gd name="connsiteX3" fmla="*/ 0 w 967739"/>
              <a:gd name="connsiteY3" fmla="*/ 611701 h 611701"/>
            </a:gdLst>
            <a:rect l="l" t="t" r="r" b="b"/>
            <a:pathLst>
              <a:path w="967739" h="611701">
                <a:moveTo>
                  <a:pt x="0" y="0"/>
                </a:moveTo>
                <a:lnTo>
                  <a:pt x="967739" y="0"/>
                </a:lnTo>
                <a:lnTo>
                  <a:pt x="967739" y="611701"/>
                </a:lnTo>
                <a:lnTo>
                  <a:pt x="0" y="611701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271629" y="5049752"/>
            <a:ext cx="667529" cy="667529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26542" y="275378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2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409575" y="2004060"/>
            <a:ext cx="4824095" cy="291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0" t="0" r="0" b="0"/>
          <a:stretch>
            <a:fillRect/>
          </a:stretch>
        </p:blipFill>
        <p:spPr>
          <a:xfrm rot="0" flipH="1" flipV="0">
            <a:off x="6290449" y="4013070"/>
            <a:ext cx="4370224" cy="69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rot="0" flipH="0" flipV="0">
            <a:off x="7648358" y="1156539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237260" y="2835399"/>
            <a:ext cx="6603602" cy="1615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五、GEO的未来趋势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7485160" y="79499"/>
            <a:ext cx="2107802" cy="29875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734300" y="970846"/>
            <a:ext cx="1465634" cy="183029"/>
          </a:xfrm>
          <a:custGeom>
            <a:avLst/>
            <a:gdLst>
              <a:gd name="connsiteX0" fmla="*/ 295032 w 720417"/>
              <a:gd name="connsiteY0" fmla="*/ 17848 h 89966"/>
              <a:gd name="connsiteX1" fmla="*/ 271738 w 720417"/>
              <a:gd name="connsiteY1" fmla="*/ 17849 h 89966"/>
              <a:gd name="connsiteX2" fmla="*/ 267996 w 720417"/>
              <a:gd name="connsiteY2" fmla="*/ 21479 h 89966"/>
              <a:gd name="connsiteX3" fmla="*/ 267995 w 720417"/>
              <a:gd name="connsiteY3" fmla="*/ 21535 h 89966"/>
              <a:gd name="connsiteX4" fmla="*/ 267995 w 720417"/>
              <a:gd name="connsiteY4" fmla="*/ 39802 h 89966"/>
              <a:gd name="connsiteX5" fmla="*/ 271681 w 720417"/>
              <a:gd name="connsiteY5" fmla="*/ 43489 h 89966"/>
              <a:gd name="connsiteX6" fmla="*/ 271738 w 720417"/>
              <a:gd name="connsiteY6" fmla="*/ 43489 h 89966"/>
              <a:gd name="connsiteX7" fmla="*/ 294585 w 720417"/>
              <a:gd name="connsiteY7" fmla="*/ 43489 h 89966"/>
              <a:gd name="connsiteX8" fmla="*/ 307880 w 720417"/>
              <a:gd name="connsiteY8" fmla="*/ 31088 h 89966"/>
              <a:gd name="connsiteX9" fmla="*/ 295543 w 720417"/>
              <a:gd name="connsiteY9" fmla="*/ 17856 h 89966"/>
              <a:gd name="connsiteX10" fmla="*/ 295032 w 720417"/>
              <a:gd name="connsiteY10" fmla="*/ 17848 h 89966"/>
              <a:gd name="connsiteX11" fmla="*/ 676733 w 720417"/>
              <a:gd name="connsiteY11" fmla="*/ 17290 h 89966"/>
              <a:gd name="connsiteX12" fmla="*/ 676733 w 720417"/>
              <a:gd name="connsiteY12" fmla="*/ 17346 h 89966"/>
              <a:gd name="connsiteX13" fmla="*/ 647797 w 720417"/>
              <a:gd name="connsiteY13" fmla="*/ 46170 h 89966"/>
              <a:gd name="connsiteX14" fmla="*/ 676622 w 720417"/>
              <a:gd name="connsiteY14" fmla="*/ 75107 h 89966"/>
              <a:gd name="connsiteX15" fmla="*/ 705558 w 720417"/>
              <a:gd name="connsiteY15" fmla="*/ 46282 h 89966"/>
              <a:gd name="connsiteX16" fmla="*/ 705558 w 720417"/>
              <a:gd name="connsiteY16" fmla="*/ 46226 h 89966"/>
              <a:gd name="connsiteX17" fmla="*/ 676733 w 720417"/>
              <a:gd name="connsiteY17" fmla="*/ 17290 h 89966"/>
              <a:gd name="connsiteX18" fmla="*/ 490493 w 720417"/>
              <a:gd name="connsiteY18" fmla="*/ 15836 h 89966"/>
              <a:gd name="connsiteX19" fmla="*/ 490155 w 720417"/>
              <a:gd name="connsiteY19" fmla="*/ 15838 h 89966"/>
              <a:gd name="connsiteX20" fmla="*/ 461556 w 720417"/>
              <a:gd name="connsiteY20" fmla="*/ 44996 h 89966"/>
              <a:gd name="connsiteX21" fmla="*/ 490714 w 720417"/>
              <a:gd name="connsiteY21" fmla="*/ 73596 h 89966"/>
              <a:gd name="connsiteX22" fmla="*/ 519315 w 720417"/>
              <a:gd name="connsiteY22" fmla="*/ 44663 h 89966"/>
              <a:gd name="connsiteX23" fmla="*/ 490493 w 720417"/>
              <a:gd name="connsiteY23" fmla="*/ 15836 h 89966"/>
              <a:gd name="connsiteX24" fmla="*/ 117671 w 720417"/>
              <a:gd name="connsiteY24" fmla="*/ 15726 h 89966"/>
              <a:gd name="connsiteX25" fmla="*/ 117671 w 720417"/>
              <a:gd name="connsiteY25" fmla="*/ 15950 h 89966"/>
              <a:gd name="connsiteX26" fmla="*/ 88623 w 720417"/>
              <a:gd name="connsiteY26" fmla="*/ 44886 h 89966"/>
              <a:gd name="connsiteX27" fmla="*/ 117559 w 720417"/>
              <a:gd name="connsiteY27" fmla="*/ 73934 h 89966"/>
              <a:gd name="connsiteX28" fmla="*/ 146607 w 720417"/>
              <a:gd name="connsiteY28" fmla="*/ 44998 h 89966"/>
              <a:gd name="connsiteX29" fmla="*/ 146607 w 720417"/>
              <a:gd name="connsiteY29" fmla="*/ 44886 h 89966"/>
              <a:gd name="connsiteX30" fmla="*/ 117783 w 720417"/>
              <a:gd name="connsiteY30" fmla="*/ 15727 h 89966"/>
              <a:gd name="connsiteX31" fmla="*/ 117671 w 720417"/>
              <a:gd name="connsiteY31" fmla="*/ 15726 h 89966"/>
              <a:gd name="connsiteX32" fmla="*/ 256767 w 720417"/>
              <a:gd name="connsiteY32" fmla="*/ 2710 h 89966"/>
              <a:gd name="connsiteX33" fmla="*/ 294418 w 720417"/>
              <a:gd name="connsiteY33" fmla="*/ 2710 h 89966"/>
              <a:gd name="connsiteX34" fmla="*/ 314305 w 720417"/>
              <a:gd name="connsiteY34" fmla="*/ 10531 h 89966"/>
              <a:gd name="connsiteX35" fmla="*/ 323131 w 720417"/>
              <a:gd name="connsiteY35" fmla="*/ 29691 h 89966"/>
              <a:gd name="connsiteX36" fmla="*/ 309891 w 720417"/>
              <a:gd name="connsiteY36" fmla="*/ 54550 h 89966"/>
              <a:gd name="connsiteX37" fmla="*/ 308551 w 720417"/>
              <a:gd name="connsiteY37" fmla="*/ 59186 h 89966"/>
              <a:gd name="connsiteX38" fmla="*/ 319388 w 720417"/>
              <a:gd name="connsiteY38" fmla="*/ 81922 h 89966"/>
              <a:gd name="connsiteX39" fmla="*/ 318136 w 720417"/>
              <a:gd name="connsiteY39" fmla="*/ 86983 h 89966"/>
              <a:gd name="connsiteX40" fmla="*/ 316036 w 720417"/>
              <a:gd name="connsiteY40" fmla="*/ 87508 h 89966"/>
              <a:gd name="connsiteX41" fmla="*/ 308048 w 720417"/>
              <a:gd name="connsiteY41" fmla="*/ 87005 h 89966"/>
              <a:gd name="connsiteX42" fmla="*/ 304752 w 720417"/>
              <a:gd name="connsiteY42" fmla="*/ 84882 h 89966"/>
              <a:gd name="connsiteX43" fmla="*/ 293189 w 720417"/>
              <a:gd name="connsiteY43" fmla="*/ 60694 h 89966"/>
              <a:gd name="connsiteX44" fmla="*/ 289893 w 720417"/>
              <a:gd name="connsiteY44" fmla="*/ 58627 h 89966"/>
              <a:gd name="connsiteX45" fmla="*/ 271738 w 720417"/>
              <a:gd name="connsiteY45" fmla="*/ 58627 h 89966"/>
              <a:gd name="connsiteX46" fmla="*/ 267996 w 720417"/>
              <a:gd name="connsiteY46" fmla="*/ 62258 h 89966"/>
              <a:gd name="connsiteX47" fmla="*/ 267995 w 720417"/>
              <a:gd name="connsiteY47" fmla="*/ 62314 h 89966"/>
              <a:gd name="connsiteX48" fmla="*/ 267995 w 720417"/>
              <a:gd name="connsiteY48" fmla="*/ 83262 h 89966"/>
              <a:gd name="connsiteX49" fmla="*/ 264365 w 720417"/>
              <a:gd name="connsiteY49" fmla="*/ 87005 h 89966"/>
              <a:gd name="connsiteX50" fmla="*/ 264308 w 720417"/>
              <a:gd name="connsiteY50" fmla="*/ 87005 h 89966"/>
              <a:gd name="connsiteX51" fmla="*/ 256767 w 720417"/>
              <a:gd name="connsiteY51" fmla="*/ 87005 h 89966"/>
              <a:gd name="connsiteX52" fmla="*/ 253080 w 720417"/>
              <a:gd name="connsiteY52" fmla="*/ 83262 h 89966"/>
              <a:gd name="connsiteX53" fmla="*/ 253080 w 720417"/>
              <a:gd name="connsiteY53" fmla="*/ 6397 h 89966"/>
              <a:gd name="connsiteX54" fmla="*/ 256767 w 720417"/>
              <a:gd name="connsiteY54" fmla="*/ 2710 h 89966"/>
              <a:gd name="connsiteX55" fmla="*/ 172025 w 720417"/>
              <a:gd name="connsiteY55" fmla="*/ 2710 h 89966"/>
              <a:gd name="connsiteX56" fmla="*/ 179734 w 720417"/>
              <a:gd name="connsiteY56" fmla="*/ 2710 h 89966"/>
              <a:gd name="connsiteX57" fmla="*/ 183420 w 720417"/>
              <a:gd name="connsiteY57" fmla="*/ 6397 h 89966"/>
              <a:gd name="connsiteX58" fmla="*/ 183420 w 720417"/>
              <a:gd name="connsiteY58" fmla="*/ 48070 h 89966"/>
              <a:gd name="connsiteX59" fmla="*/ 205819 w 720417"/>
              <a:gd name="connsiteY59" fmla="*/ 72763 h 89966"/>
              <a:gd name="connsiteX60" fmla="*/ 230512 w 720417"/>
              <a:gd name="connsiteY60" fmla="*/ 50364 h 89966"/>
              <a:gd name="connsiteX61" fmla="*/ 230512 w 720417"/>
              <a:gd name="connsiteY61" fmla="*/ 48070 h 89966"/>
              <a:gd name="connsiteX62" fmla="*/ 230512 w 720417"/>
              <a:gd name="connsiteY62" fmla="*/ 6397 h 89966"/>
              <a:gd name="connsiteX63" fmla="*/ 234198 w 720417"/>
              <a:gd name="connsiteY63" fmla="*/ 2710 h 89966"/>
              <a:gd name="connsiteX64" fmla="*/ 241907 w 720417"/>
              <a:gd name="connsiteY64" fmla="*/ 2710 h 89966"/>
              <a:gd name="connsiteX65" fmla="*/ 245594 w 720417"/>
              <a:gd name="connsiteY65" fmla="*/ 6397 h 89966"/>
              <a:gd name="connsiteX66" fmla="*/ 245594 w 720417"/>
              <a:gd name="connsiteY66" fmla="*/ 48349 h 89966"/>
              <a:gd name="connsiteX67" fmla="*/ 207050 w 720417"/>
              <a:gd name="connsiteY67" fmla="*/ 87005 h 89966"/>
              <a:gd name="connsiteX68" fmla="*/ 206994 w 720417"/>
              <a:gd name="connsiteY68" fmla="*/ 87005 h 89966"/>
              <a:gd name="connsiteX69" fmla="*/ 168338 w 720417"/>
              <a:gd name="connsiteY69" fmla="*/ 48349 h 89966"/>
              <a:gd name="connsiteX70" fmla="*/ 168338 w 720417"/>
              <a:gd name="connsiteY70" fmla="*/ 6397 h 89966"/>
              <a:gd name="connsiteX71" fmla="*/ 172025 w 720417"/>
              <a:gd name="connsiteY71" fmla="*/ 2710 h 89966"/>
              <a:gd name="connsiteX72" fmla="*/ 67451 w 720417"/>
              <a:gd name="connsiteY72" fmla="*/ 2710 h 89966"/>
              <a:gd name="connsiteX73" fmla="*/ 74713 w 720417"/>
              <a:gd name="connsiteY73" fmla="*/ 2710 h 89966"/>
              <a:gd name="connsiteX74" fmla="*/ 78199 w 720417"/>
              <a:gd name="connsiteY74" fmla="*/ 6588 h 89966"/>
              <a:gd name="connsiteX75" fmla="*/ 77674 w 720417"/>
              <a:gd name="connsiteY75" fmla="*/ 8296 h 89966"/>
              <a:gd name="connsiteX76" fmla="*/ 47621 w 720417"/>
              <a:gd name="connsiteY76" fmla="*/ 49857 h 89966"/>
              <a:gd name="connsiteX77" fmla="*/ 46615 w 720417"/>
              <a:gd name="connsiteY77" fmla="*/ 53041 h 89966"/>
              <a:gd name="connsiteX78" fmla="*/ 46615 w 720417"/>
              <a:gd name="connsiteY78" fmla="*/ 83318 h 89966"/>
              <a:gd name="connsiteX79" fmla="*/ 42928 w 720417"/>
              <a:gd name="connsiteY79" fmla="*/ 87005 h 89966"/>
              <a:gd name="connsiteX80" fmla="*/ 35164 w 720417"/>
              <a:gd name="connsiteY80" fmla="*/ 87005 h 89966"/>
              <a:gd name="connsiteX81" fmla="*/ 31477 w 720417"/>
              <a:gd name="connsiteY81" fmla="*/ 83318 h 89966"/>
              <a:gd name="connsiteX82" fmla="*/ 31477 w 720417"/>
              <a:gd name="connsiteY82" fmla="*/ 53041 h 89966"/>
              <a:gd name="connsiteX83" fmla="*/ 30471 w 720417"/>
              <a:gd name="connsiteY83" fmla="*/ 49857 h 89966"/>
              <a:gd name="connsiteX84" fmla="*/ 530 w 720417"/>
              <a:gd name="connsiteY84" fmla="*/ 8575 h 89966"/>
              <a:gd name="connsiteX85" fmla="*/ 1782 w 720417"/>
              <a:gd name="connsiteY85" fmla="*/ 3514 h 89966"/>
              <a:gd name="connsiteX86" fmla="*/ 3490 w 720417"/>
              <a:gd name="connsiteY86" fmla="*/ 2989 h 89966"/>
              <a:gd name="connsiteX87" fmla="*/ 10976 w 720417"/>
              <a:gd name="connsiteY87" fmla="*/ 2989 h 89966"/>
              <a:gd name="connsiteX88" fmla="*/ 13769 w 720417"/>
              <a:gd name="connsiteY88" fmla="*/ 4274 h 89966"/>
              <a:gd name="connsiteX89" fmla="*/ 36113 w 720417"/>
              <a:gd name="connsiteY89" fmla="*/ 35836 h 89966"/>
              <a:gd name="connsiteX90" fmla="*/ 39130 w 720417"/>
              <a:gd name="connsiteY90" fmla="*/ 37344 h 89966"/>
              <a:gd name="connsiteX91" fmla="*/ 42090 w 720417"/>
              <a:gd name="connsiteY91" fmla="*/ 35836 h 89966"/>
              <a:gd name="connsiteX92" fmla="*/ 64435 w 720417"/>
              <a:gd name="connsiteY92" fmla="*/ 4274 h 89966"/>
              <a:gd name="connsiteX93" fmla="*/ 67451 w 720417"/>
              <a:gd name="connsiteY93" fmla="*/ 2710 h 89966"/>
              <a:gd name="connsiteX94" fmla="*/ 676510 w 720417"/>
              <a:gd name="connsiteY94" fmla="*/ 2375 h 89966"/>
              <a:gd name="connsiteX95" fmla="*/ 720417 w 720417"/>
              <a:gd name="connsiteY95" fmla="*/ 46059 h 89966"/>
              <a:gd name="connsiteX96" fmla="*/ 720417 w 720417"/>
              <a:gd name="connsiteY96" fmla="*/ 46170 h 89966"/>
              <a:gd name="connsiteX97" fmla="*/ 676733 w 720417"/>
              <a:gd name="connsiteY97" fmla="*/ 89966 h 89966"/>
              <a:gd name="connsiteX98" fmla="*/ 676733 w 720417"/>
              <a:gd name="connsiteY98" fmla="*/ 89966 h 89966"/>
              <a:gd name="connsiteX99" fmla="*/ 632826 w 720417"/>
              <a:gd name="connsiteY99" fmla="*/ 46282 h 89966"/>
              <a:gd name="connsiteX100" fmla="*/ 676510 w 720417"/>
              <a:gd name="connsiteY100" fmla="*/ 2375 h 89966"/>
              <a:gd name="connsiteX101" fmla="*/ 378600 w 720417"/>
              <a:gd name="connsiteY101" fmla="*/ 1984 h 89966"/>
              <a:gd name="connsiteX102" fmla="*/ 386644 w 720417"/>
              <a:gd name="connsiteY102" fmla="*/ 1984 h 89966"/>
              <a:gd name="connsiteX103" fmla="*/ 390331 w 720417"/>
              <a:gd name="connsiteY103" fmla="*/ 5671 h 89966"/>
              <a:gd name="connsiteX104" fmla="*/ 390331 w 720417"/>
              <a:gd name="connsiteY104" fmla="*/ 69073 h 89966"/>
              <a:gd name="connsiteX105" fmla="*/ 394018 w 720417"/>
              <a:gd name="connsiteY105" fmla="*/ 72760 h 89966"/>
              <a:gd name="connsiteX106" fmla="*/ 439657 w 720417"/>
              <a:gd name="connsiteY106" fmla="*/ 72760 h 89966"/>
              <a:gd name="connsiteX107" fmla="*/ 443344 w 720417"/>
              <a:gd name="connsiteY107" fmla="*/ 76447 h 89966"/>
              <a:gd name="connsiteX108" fmla="*/ 443344 w 720417"/>
              <a:gd name="connsiteY108" fmla="*/ 83877 h 89966"/>
              <a:gd name="connsiteX109" fmla="*/ 439769 w 720417"/>
              <a:gd name="connsiteY109" fmla="*/ 87564 h 89966"/>
              <a:gd name="connsiteX110" fmla="*/ 439657 w 720417"/>
              <a:gd name="connsiteY110" fmla="*/ 87564 h 89966"/>
              <a:gd name="connsiteX111" fmla="*/ 378600 w 720417"/>
              <a:gd name="connsiteY111" fmla="*/ 87564 h 89966"/>
              <a:gd name="connsiteX112" fmla="*/ 374913 w 720417"/>
              <a:gd name="connsiteY112" fmla="*/ 83989 h 89966"/>
              <a:gd name="connsiteX113" fmla="*/ 374913 w 720417"/>
              <a:gd name="connsiteY113" fmla="*/ 83877 h 89966"/>
              <a:gd name="connsiteX114" fmla="*/ 374913 w 720417"/>
              <a:gd name="connsiteY114" fmla="*/ 5671 h 89966"/>
              <a:gd name="connsiteX115" fmla="*/ 378600 w 720417"/>
              <a:gd name="connsiteY115" fmla="*/ 1984 h 89966"/>
              <a:gd name="connsiteX116" fmla="*/ 490155 w 720417"/>
              <a:gd name="connsiteY116" fmla="*/ 867 h 89966"/>
              <a:gd name="connsiteX117" fmla="*/ 533951 w 720417"/>
              <a:gd name="connsiteY117" fmla="*/ 44663 h 89966"/>
              <a:gd name="connsiteX118" fmla="*/ 490155 w 720417"/>
              <a:gd name="connsiteY118" fmla="*/ 88458 h 89966"/>
              <a:gd name="connsiteX119" fmla="*/ 446360 w 720417"/>
              <a:gd name="connsiteY119" fmla="*/ 44663 h 89966"/>
              <a:gd name="connsiteX120" fmla="*/ 490155 w 720417"/>
              <a:gd name="connsiteY120" fmla="*/ 867 h 89966"/>
              <a:gd name="connsiteX121" fmla="*/ 118117 w 720417"/>
              <a:gd name="connsiteY121" fmla="*/ 757 h 89966"/>
              <a:gd name="connsiteX122" fmla="*/ 161801 w 720417"/>
              <a:gd name="connsiteY122" fmla="*/ 44663 h 89966"/>
              <a:gd name="connsiteX123" fmla="*/ 117895 w 720417"/>
              <a:gd name="connsiteY123" fmla="*/ 88570 h 89966"/>
              <a:gd name="connsiteX124" fmla="*/ 117671 w 720417"/>
              <a:gd name="connsiteY124" fmla="*/ 88570 h 89966"/>
              <a:gd name="connsiteX125" fmla="*/ 73988 w 720417"/>
              <a:gd name="connsiteY125" fmla="*/ 44440 h 89966"/>
              <a:gd name="connsiteX126" fmla="*/ 118117 w 720417"/>
              <a:gd name="connsiteY126" fmla="*/ 757 h 89966"/>
              <a:gd name="connsiteX127" fmla="*/ 585400 w 720417"/>
              <a:gd name="connsiteY127" fmla="*/ 28 h 89966"/>
              <a:gd name="connsiteX128" fmla="*/ 585400 w 720417"/>
              <a:gd name="connsiteY128" fmla="*/ 29 h 89966"/>
              <a:gd name="connsiteX129" fmla="*/ 611599 w 720417"/>
              <a:gd name="connsiteY129" fmla="*/ 8743 h 89966"/>
              <a:gd name="connsiteX130" fmla="*/ 617799 w 720417"/>
              <a:gd name="connsiteY130" fmla="*/ 14329 h 89966"/>
              <a:gd name="connsiteX131" fmla="*/ 617912 w 720417"/>
              <a:gd name="connsiteY131" fmla="*/ 14489 h 89966"/>
              <a:gd name="connsiteX132" fmla="*/ 616906 w 720417"/>
              <a:gd name="connsiteY132" fmla="*/ 19524 h 89966"/>
              <a:gd name="connsiteX133" fmla="*/ 610649 w 720417"/>
              <a:gd name="connsiteY133" fmla="*/ 23881 h 89966"/>
              <a:gd name="connsiteX134" fmla="*/ 605957 w 720417"/>
              <a:gd name="connsiteY134" fmla="*/ 23490 h 89966"/>
              <a:gd name="connsiteX135" fmla="*/ 604281 w 720417"/>
              <a:gd name="connsiteY135" fmla="*/ 21926 h 89966"/>
              <a:gd name="connsiteX136" fmla="*/ 603946 w 720417"/>
              <a:gd name="connsiteY136" fmla="*/ 21591 h 89966"/>
              <a:gd name="connsiteX137" fmla="*/ 585511 w 720417"/>
              <a:gd name="connsiteY137" fmla="*/ 14943 h 89966"/>
              <a:gd name="connsiteX138" fmla="*/ 584283 w 720417"/>
              <a:gd name="connsiteY138" fmla="*/ 14943 h 89966"/>
              <a:gd name="connsiteX139" fmla="*/ 582271 w 720417"/>
              <a:gd name="connsiteY139" fmla="*/ 14943 h 89966"/>
              <a:gd name="connsiteX140" fmla="*/ 577132 w 720417"/>
              <a:gd name="connsiteY140" fmla="*/ 16005 h 89966"/>
              <a:gd name="connsiteX141" fmla="*/ 557200 w 720417"/>
              <a:gd name="connsiteY141" fmla="*/ 37383 h 89966"/>
              <a:gd name="connsiteX142" fmla="*/ 579087 w 720417"/>
              <a:gd name="connsiteY142" fmla="*/ 71866 h 89966"/>
              <a:gd name="connsiteX143" fmla="*/ 581434 w 720417"/>
              <a:gd name="connsiteY143" fmla="*/ 72313 h 89966"/>
              <a:gd name="connsiteX144" fmla="*/ 582160 w 720417"/>
              <a:gd name="connsiteY144" fmla="*/ 72313 h 89966"/>
              <a:gd name="connsiteX145" fmla="*/ 587746 w 720417"/>
              <a:gd name="connsiteY145" fmla="*/ 72313 h 89966"/>
              <a:gd name="connsiteX146" fmla="*/ 592047 w 720417"/>
              <a:gd name="connsiteY146" fmla="*/ 71699 h 89966"/>
              <a:gd name="connsiteX147" fmla="*/ 592829 w 720417"/>
              <a:gd name="connsiteY147" fmla="*/ 71699 h 89966"/>
              <a:gd name="connsiteX148" fmla="*/ 593611 w 720417"/>
              <a:gd name="connsiteY148" fmla="*/ 71699 h 89966"/>
              <a:gd name="connsiteX149" fmla="*/ 596907 w 720417"/>
              <a:gd name="connsiteY149" fmla="*/ 70525 h 89966"/>
              <a:gd name="connsiteX150" fmla="*/ 597577 w 720417"/>
              <a:gd name="connsiteY150" fmla="*/ 70525 h 89966"/>
              <a:gd name="connsiteX151" fmla="*/ 598192 w 720417"/>
              <a:gd name="connsiteY151" fmla="*/ 70246 h 89966"/>
              <a:gd name="connsiteX152" fmla="*/ 598862 w 720417"/>
              <a:gd name="connsiteY152" fmla="*/ 69911 h 89966"/>
              <a:gd name="connsiteX153" fmla="*/ 600371 w 720417"/>
              <a:gd name="connsiteY153" fmla="*/ 69129 h 89966"/>
              <a:gd name="connsiteX154" fmla="*/ 600817 w 720417"/>
              <a:gd name="connsiteY154" fmla="*/ 69129 h 89966"/>
              <a:gd name="connsiteX155" fmla="*/ 610705 w 720417"/>
              <a:gd name="connsiteY155" fmla="*/ 56672 h 89966"/>
              <a:gd name="connsiteX156" fmla="*/ 610146 w 720417"/>
              <a:gd name="connsiteY156" fmla="*/ 53711 h 89966"/>
              <a:gd name="connsiteX157" fmla="*/ 607744 w 720417"/>
              <a:gd name="connsiteY157" fmla="*/ 52706 h 89966"/>
              <a:gd name="connsiteX158" fmla="*/ 591600 w 720417"/>
              <a:gd name="connsiteY158" fmla="*/ 52706 h 89966"/>
              <a:gd name="connsiteX159" fmla="*/ 587913 w 720417"/>
              <a:gd name="connsiteY159" fmla="*/ 49019 h 89966"/>
              <a:gd name="connsiteX160" fmla="*/ 587913 w 720417"/>
              <a:gd name="connsiteY160" fmla="*/ 41478 h 89966"/>
              <a:gd name="connsiteX161" fmla="*/ 591600 w 720417"/>
              <a:gd name="connsiteY161" fmla="*/ 37791 h 89966"/>
              <a:gd name="connsiteX162" fmla="*/ 625117 w 720417"/>
              <a:gd name="connsiteY162" fmla="*/ 37791 h 89966"/>
              <a:gd name="connsiteX163" fmla="*/ 625452 w 720417"/>
              <a:gd name="connsiteY163" fmla="*/ 37791 h 89966"/>
              <a:gd name="connsiteX164" fmla="*/ 627428 w 720417"/>
              <a:gd name="connsiteY164" fmla="*/ 38475 h 89966"/>
              <a:gd name="connsiteX165" fmla="*/ 628245 w 720417"/>
              <a:gd name="connsiteY165" fmla="*/ 43544 h 89966"/>
              <a:gd name="connsiteX166" fmla="*/ 628245 w 720417"/>
              <a:gd name="connsiteY166" fmla="*/ 47287 h 89966"/>
              <a:gd name="connsiteX167" fmla="*/ 613554 w 720417"/>
              <a:gd name="connsiteY167" fmla="*/ 79966 h 89966"/>
              <a:gd name="connsiteX168" fmla="*/ 612157 w 720417"/>
              <a:gd name="connsiteY168" fmla="*/ 81139 h 89966"/>
              <a:gd name="connsiteX169" fmla="*/ 611431 w 720417"/>
              <a:gd name="connsiteY169" fmla="*/ 81754 h 89966"/>
              <a:gd name="connsiteX170" fmla="*/ 610035 w 720417"/>
              <a:gd name="connsiteY170" fmla="*/ 82759 h 89966"/>
              <a:gd name="connsiteX171" fmla="*/ 609308 w 720417"/>
              <a:gd name="connsiteY171" fmla="*/ 83262 h 89966"/>
              <a:gd name="connsiteX172" fmla="*/ 607912 w 720417"/>
              <a:gd name="connsiteY172" fmla="*/ 84156 h 89966"/>
              <a:gd name="connsiteX173" fmla="*/ 607633 w 720417"/>
              <a:gd name="connsiteY173" fmla="*/ 84156 h 89966"/>
              <a:gd name="connsiteX174" fmla="*/ 606906 w 720417"/>
              <a:gd name="connsiteY174" fmla="*/ 84603 h 89966"/>
              <a:gd name="connsiteX175" fmla="*/ 605454 w 720417"/>
              <a:gd name="connsiteY175" fmla="*/ 85440 h 89966"/>
              <a:gd name="connsiteX176" fmla="*/ 605119 w 720417"/>
              <a:gd name="connsiteY176" fmla="*/ 85440 h 89966"/>
              <a:gd name="connsiteX177" fmla="*/ 602773 w 720417"/>
              <a:gd name="connsiteY177" fmla="*/ 86558 h 89966"/>
              <a:gd name="connsiteX178" fmla="*/ 602382 w 720417"/>
              <a:gd name="connsiteY178" fmla="*/ 86558 h 89966"/>
              <a:gd name="connsiteX179" fmla="*/ 600873 w 720417"/>
              <a:gd name="connsiteY179" fmla="*/ 87116 h 89966"/>
              <a:gd name="connsiteX180" fmla="*/ 600147 w 720417"/>
              <a:gd name="connsiteY180" fmla="*/ 87116 h 89966"/>
              <a:gd name="connsiteX181" fmla="*/ 599700 w 720417"/>
              <a:gd name="connsiteY181" fmla="*/ 87116 h 89966"/>
              <a:gd name="connsiteX182" fmla="*/ 598471 w 720417"/>
              <a:gd name="connsiteY182" fmla="*/ 87563 h 89966"/>
              <a:gd name="connsiteX183" fmla="*/ 597969 w 720417"/>
              <a:gd name="connsiteY183" fmla="*/ 87563 h 89966"/>
              <a:gd name="connsiteX184" fmla="*/ 597242 w 720417"/>
              <a:gd name="connsiteY184" fmla="*/ 87563 h 89966"/>
              <a:gd name="connsiteX185" fmla="*/ 596740 w 720417"/>
              <a:gd name="connsiteY185" fmla="*/ 87563 h 89966"/>
              <a:gd name="connsiteX186" fmla="*/ 595567 w 720417"/>
              <a:gd name="connsiteY186" fmla="*/ 87563 h 89966"/>
              <a:gd name="connsiteX187" fmla="*/ 595008 w 720417"/>
              <a:gd name="connsiteY187" fmla="*/ 87563 h 89966"/>
              <a:gd name="connsiteX188" fmla="*/ 594338 w 720417"/>
              <a:gd name="connsiteY188" fmla="*/ 87563 h 89966"/>
              <a:gd name="connsiteX189" fmla="*/ 593723 w 720417"/>
              <a:gd name="connsiteY189" fmla="*/ 87563 h 89966"/>
              <a:gd name="connsiteX190" fmla="*/ 592606 w 720417"/>
              <a:gd name="connsiteY190" fmla="*/ 87563 h 89966"/>
              <a:gd name="connsiteX191" fmla="*/ 591991 w 720417"/>
              <a:gd name="connsiteY191" fmla="*/ 87563 h 89966"/>
              <a:gd name="connsiteX192" fmla="*/ 591321 w 720417"/>
              <a:gd name="connsiteY192" fmla="*/ 87563 h 89966"/>
              <a:gd name="connsiteX193" fmla="*/ 590595 w 720417"/>
              <a:gd name="connsiteY193" fmla="*/ 87563 h 89966"/>
              <a:gd name="connsiteX194" fmla="*/ 589589 w 720417"/>
              <a:gd name="connsiteY194" fmla="*/ 87563 h 89966"/>
              <a:gd name="connsiteX195" fmla="*/ 585400 w 720417"/>
              <a:gd name="connsiteY195" fmla="*/ 87563 h 89966"/>
              <a:gd name="connsiteX196" fmla="*/ 582272 w 720417"/>
              <a:gd name="connsiteY196" fmla="*/ 87563 h 89966"/>
              <a:gd name="connsiteX197" fmla="*/ 540068 w 720417"/>
              <a:gd name="connsiteY197" fmla="*/ 42232 h 89966"/>
              <a:gd name="connsiteX198" fmla="*/ 585400 w 720417"/>
              <a:gd name="connsiteY198" fmla="*/ 28 h 89966"/>
            </a:gdLst>
            <a:rect l="l" t="t" r="r" b="b"/>
            <a:pathLst>
              <a:path w="720417" h="89966">
                <a:moveTo>
                  <a:pt x="295032" y="17848"/>
                </a:moveTo>
                <a:lnTo>
                  <a:pt x="271738" y="17849"/>
                </a:lnTo>
                <a:cubicBezTo>
                  <a:pt x="269702" y="17818"/>
                  <a:pt x="268026" y="19443"/>
                  <a:pt x="267996" y="21479"/>
                </a:cubicBezTo>
                <a:cubicBezTo>
                  <a:pt x="267995" y="21498"/>
                  <a:pt x="267995" y="21517"/>
                  <a:pt x="267995" y="21535"/>
                </a:cubicBezTo>
                <a:lnTo>
                  <a:pt x="267995" y="39802"/>
                </a:lnTo>
                <a:cubicBezTo>
                  <a:pt x="267995" y="41838"/>
                  <a:pt x="269645" y="43489"/>
                  <a:pt x="271681" y="43489"/>
                </a:cubicBezTo>
                <a:cubicBezTo>
                  <a:pt x="271700" y="43489"/>
                  <a:pt x="271719" y="43489"/>
                  <a:pt x="271738" y="43489"/>
                </a:cubicBezTo>
                <a:lnTo>
                  <a:pt x="294585" y="43489"/>
                </a:lnTo>
                <a:cubicBezTo>
                  <a:pt x="301615" y="43561"/>
                  <a:pt x="307464" y="38105"/>
                  <a:pt x="307880" y="31088"/>
                </a:cubicBezTo>
                <a:cubicBezTo>
                  <a:pt x="308127" y="24027"/>
                  <a:pt x="302604" y="18103"/>
                  <a:pt x="295543" y="17856"/>
                </a:cubicBezTo>
                <a:cubicBezTo>
                  <a:pt x="295373" y="17850"/>
                  <a:pt x="295203" y="17848"/>
                  <a:pt x="295032" y="17848"/>
                </a:cubicBezTo>
                <a:close/>
                <a:moveTo>
                  <a:pt x="676733" y="17290"/>
                </a:moveTo>
                <a:lnTo>
                  <a:pt x="676733" y="17346"/>
                </a:lnTo>
                <a:cubicBezTo>
                  <a:pt x="660783" y="17315"/>
                  <a:pt x="647828" y="30220"/>
                  <a:pt x="647797" y="46170"/>
                </a:cubicBezTo>
                <a:cubicBezTo>
                  <a:pt x="647766" y="62121"/>
                  <a:pt x="660671" y="75076"/>
                  <a:pt x="676622" y="75107"/>
                </a:cubicBezTo>
                <a:cubicBezTo>
                  <a:pt x="692572" y="75138"/>
                  <a:pt x="705527" y="62232"/>
                  <a:pt x="705558" y="46282"/>
                </a:cubicBezTo>
                <a:cubicBezTo>
                  <a:pt x="705558" y="46264"/>
                  <a:pt x="705558" y="46245"/>
                  <a:pt x="705558" y="46226"/>
                </a:cubicBezTo>
                <a:cubicBezTo>
                  <a:pt x="705558" y="30289"/>
                  <a:pt x="692671" y="17352"/>
                  <a:pt x="676733" y="17290"/>
                </a:cubicBezTo>
                <a:close/>
                <a:moveTo>
                  <a:pt x="490493" y="15836"/>
                </a:moveTo>
                <a:cubicBezTo>
                  <a:pt x="490380" y="15836"/>
                  <a:pt x="490268" y="15837"/>
                  <a:pt x="490155" y="15838"/>
                </a:cubicBezTo>
                <a:cubicBezTo>
                  <a:pt x="474206" y="15992"/>
                  <a:pt x="461401" y="29047"/>
                  <a:pt x="461556" y="44996"/>
                </a:cubicBezTo>
                <a:cubicBezTo>
                  <a:pt x="461710" y="60946"/>
                  <a:pt x="474765" y="73750"/>
                  <a:pt x="490714" y="73596"/>
                </a:cubicBezTo>
                <a:cubicBezTo>
                  <a:pt x="506576" y="73443"/>
                  <a:pt x="519345" y="60525"/>
                  <a:pt x="519315" y="44663"/>
                </a:cubicBezTo>
                <a:cubicBezTo>
                  <a:pt x="519316" y="28743"/>
                  <a:pt x="506412" y="15837"/>
                  <a:pt x="490493" y="15836"/>
                </a:cubicBezTo>
                <a:close/>
                <a:moveTo>
                  <a:pt x="117671" y="15726"/>
                </a:moveTo>
                <a:lnTo>
                  <a:pt x="117671" y="15950"/>
                </a:lnTo>
                <a:cubicBezTo>
                  <a:pt x="101659" y="15919"/>
                  <a:pt x="88654" y="28874"/>
                  <a:pt x="88623" y="44886"/>
                </a:cubicBezTo>
                <a:cubicBezTo>
                  <a:pt x="88592" y="60898"/>
                  <a:pt x="101547" y="73903"/>
                  <a:pt x="117559" y="73934"/>
                </a:cubicBezTo>
                <a:cubicBezTo>
                  <a:pt x="133571" y="73965"/>
                  <a:pt x="146576" y="61009"/>
                  <a:pt x="146607" y="44998"/>
                </a:cubicBezTo>
                <a:cubicBezTo>
                  <a:pt x="146607" y="44960"/>
                  <a:pt x="146607" y="44923"/>
                  <a:pt x="146607" y="44886"/>
                </a:cubicBezTo>
                <a:cubicBezTo>
                  <a:pt x="146699" y="28874"/>
                  <a:pt x="133794" y="15819"/>
                  <a:pt x="117783" y="15727"/>
                </a:cubicBezTo>
                <a:cubicBezTo>
                  <a:pt x="117745" y="15727"/>
                  <a:pt x="117708" y="15726"/>
                  <a:pt x="117671" y="15726"/>
                </a:cubicBezTo>
                <a:close/>
                <a:moveTo>
                  <a:pt x="256767" y="2710"/>
                </a:moveTo>
                <a:lnTo>
                  <a:pt x="294418" y="2710"/>
                </a:lnTo>
                <a:cubicBezTo>
                  <a:pt x="301799" y="2701"/>
                  <a:pt x="308907" y="5497"/>
                  <a:pt x="314305" y="10531"/>
                </a:cubicBezTo>
                <a:cubicBezTo>
                  <a:pt x="319683" y="15485"/>
                  <a:pt x="322861" y="22383"/>
                  <a:pt x="323131" y="29691"/>
                </a:cubicBezTo>
                <a:cubicBezTo>
                  <a:pt x="323524" y="39759"/>
                  <a:pt x="318465" y="49258"/>
                  <a:pt x="309891" y="54550"/>
                </a:cubicBezTo>
                <a:cubicBezTo>
                  <a:pt x="308311" y="55515"/>
                  <a:pt x="307730" y="57527"/>
                  <a:pt x="308551" y="59186"/>
                </a:cubicBezTo>
                <a:lnTo>
                  <a:pt x="319388" y="81922"/>
                </a:lnTo>
                <a:cubicBezTo>
                  <a:pt x="320440" y="83665"/>
                  <a:pt x="319879" y="85931"/>
                  <a:pt x="318136" y="86983"/>
                </a:cubicBezTo>
                <a:cubicBezTo>
                  <a:pt x="317504" y="87364"/>
                  <a:pt x="316773" y="87547"/>
                  <a:pt x="316036" y="87508"/>
                </a:cubicBezTo>
                <a:lnTo>
                  <a:pt x="308048" y="87005"/>
                </a:lnTo>
                <a:cubicBezTo>
                  <a:pt x="306633" y="86989"/>
                  <a:pt x="305352" y="86164"/>
                  <a:pt x="304752" y="84882"/>
                </a:cubicBezTo>
                <a:lnTo>
                  <a:pt x="293189" y="60694"/>
                </a:lnTo>
                <a:cubicBezTo>
                  <a:pt x="292583" y="59425"/>
                  <a:pt x="291299" y="58620"/>
                  <a:pt x="289893" y="58627"/>
                </a:cubicBezTo>
                <a:lnTo>
                  <a:pt x="271738" y="58627"/>
                </a:lnTo>
                <a:cubicBezTo>
                  <a:pt x="269702" y="58597"/>
                  <a:pt x="268026" y="60222"/>
                  <a:pt x="267996" y="62258"/>
                </a:cubicBezTo>
                <a:cubicBezTo>
                  <a:pt x="267995" y="62277"/>
                  <a:pt x="267995" y="62296"/>
                  <a:pt x="267995" y="62314"/>
                </a:cubicBezTo>
                <a:lnTo>
                  <a:pt x="267995" y="83262"/>
                </a:lnTo>
                <a:cubicBezTo>
                  <a:pt x="268026" y="85298"/>
                  <a:pt x="266400" y="86974"/>
                  <a:pt x="264365" y="87005"/>
                </a:cubicBezTo>
                <a:cubicBezTo>
                  <a:pt x="264346" y="87005"/>
                  <a:pt x="264327" y="87005"/>
                  <a:pt x="264308" y="87005"/>
                </a:cubicBezTo>
                <a:lnTo>
                  <a:pt x="256767" y="87005"/>
                </a:lnTo>
                <a:cubicBezTo>
                  <a:pt x="254722" y="86975"/>
                  <a:pt x="253080" y="85308"/>
                  <a:pt x="253080" y="83262"/>
                </a:cubicBezTo>
                <a:lnTo>
                  <a:pt x="253080" y="6397"/>
                </a:lnTo>
                <a:cubicBezTo>
                  <a:pt x="253110" y="4373"/>
                  <a:pt x="254743" y="2740"/>
                  <a:pt x="256767" y="2710"/>
                </a:cubicBezTo>
                <a:close/>
                <a:moveTo>
                  <a:pt x="172025" y="2710"/>
                </a:moveTo>
                <a:lnTo>
                  <a:pt x="179734" y="2710"/>
                </a:lnTo>
                <a:cubicBezTo>
                  <a:pt x="181770" y="2710"/>
                  <a:pt x="183420" y="4361"/>
                  <a:pt x="183420" y="6397"/>
                </a:cubicBezTo>
                <a:lnTo>
                  <a:pt x="183420" y="48070"/>
                </a:lnTo>
                <a:cubicBezTo>
                  <a:pt x="182787" y="61073"/>
                  <a:pt x="192815" y="72129"/>
                  <a:pt x="205819" y="72763"/>
                </a:cubicBezTo>
                <a:cubicBezTo>
                  <a:pt x="218823" y="73396"/>
                  <a:pt x="229878" y="63368"/>
                  <a:pt x="230512" y="50364"/>
                </a:cubicBezTo>
                <a:cubicBezTo>
                  <a:pt x="230549" y="49600"/>
                  <a:pt x="230549" y="48834"/>
                  <a:pt x="230512" y="48070"/>
                </a:cubicBezTo>
                <a:lnTo>
                  <a:pt x="230512" y="6397"/>
                </a:lnTo>
                <a:cubicBezTo>
                  <a:pt x="230541" y="4373"/>
                  <a:pt x="232175" y="2740"/>
                  <a:pt x="234198" y="2710"/>
                </a:cubicBezTo>
                <a:lnTo>
                  <a:pt x="241907" y="2710"/>
                </a:lnTo>
                <a:cubicBezTo>
                  <a:pt x="243943" y="2710"/>
                  <a:pt x="245594" y="4361"/>
                  <a:pt x="245594" y="6397"/>
                </a:cubicBezTo>
                <a:lnTo>
                  <a:pt x="245594" y="48349"/>
                </a:lnTo>
                <a:cubicBezTo>
                  <a:pt x="245625" y="69667"/>
                  <a:pt x="228368" y="86974"/>
                  <a:pt x="207050" y="87005"/>
                </a:cubicBezTo>
                <a:cubicBezTo>
                  <a:pt x="207031" y="87005"/>
                  <a:pt x="207013" y="87005"/>
                  <a:pt x="206994" y="87005"/>
                </a:cubicBezTo>
                <a:cubicBezTo>
                  <a:pt x="185645" y="87005"/>
                  <a:pt x="168338" y="69698"/>
                  <a:pt x="168338" y="48349"/>
                </a:cubicBezTo>
                <a:lnTo>
                  <a:pt x="168338" y="6397"/>
                </a:lnTo>
                <a:cubicBezTo>
                  <a:pt x="168338" y="4361"/>
                  <a:pt x="169989" y="2710"/>
                  <a:pt x="172025" y="2710"/>
                </a:cubicBezTo>
                <a:close/>
                <a:moveTo>
                  <a:pt x="67451" y="2710"/>
                </a:moveTo>
                <a:lnTo>
                  <a:pt x="74713" y="2710"/>
                </a:lnTo>
                <a:cubicBezTo>
                  <a:pt x="76747" y="2818"/>
                  <a:pt x="78307" y="4555"/>
                  <a:pt x="78199" y="6588"/>
                </a:cubicBezTo>
                <a:cubicBezTo>
                  <a:pt x="78167" y="7192"/>
                  <a:pt x="77986" y="7778"/>
                  <a:pt x="77674" y="8296"/>
                </a:cubicBezTo>
                <a:lnTo>
                  <a:pt x="47621" y="49857"/>
                </a:lnTo>
                <a:cubicBezTo>
                  <a:pt x="46948" y="50781"/>
                  <a:pt x="46595" y="51899"/>
                  <a:pt x="46615" y="53041"/>
                </a:cubicBezTo>
                <a:lnTo>
                  <a:pt x="46615" y="83318"/>
                </a:lnTo>
                <a:cubicBezTo>
                  <a:pt x="46585" y="85342"/>
                  <a:pt x="44952" y="86975"/>
                  <a:pt x="42928" y="87005"/>
                </a:cubicBezTo>
                <a:lnTo>
                  <a:pt x="35164" y="87005"/>
                </a:lnTo>
                <a:cubicBezTo>
                  <a:pt x="33140" y="86975"/>
                  <a:pt x="31507" y="85342"/>
                  <a:pt x="31477" y="83318"/>
                </a:cubicBezTo>
                <a:lnTo>
                  <a:pt x="31477" y="53041"/>
                </a:lnTo>
                <a:cubicBezTo>
                  <a:pt x="31497" y="51899"/>
                  <a:pt x="31144" y="50781"/>
                  <a:pt x="30471" y="49857"/>
                </a:cubicBezTo>
                <a:lnTo>
                  <a:pt x="530" y="8575"/>
                </a:lnTo>
                <a:cubicBezTo>
                  <a:pt x="-522" y="6832"/>
                  <a:pt x="38" y="4566"/>
                  <a:pt x="1782" y="3514"/>
                </a:cubicBezTo>
                <a:cubicBezTo>
                  <a:pt x="2300" y="3202"/>
                  <a:pt x="2886" y="3021"/>
                  <a:pt x="3490" y="2989"/>
                </a:cubicBezTo>
                <a:lnTo>
                  <a:pt x="10976" y="2989"/>
                </a:lnTo>
                <a:cubicBezTo>
                  <a:pt x="12049" y="2990"/>
                  <a:pt x="13069" y="3460"/>
                  <a:pt x="13769" y="4274"/>
                </a:cubicBezTo>
                <a:lnTo>
                  <a:pt x="36113" y="35836"/>
                </a:lnTo>
                <a:cubicBezTo>
                  <a:pt x="36822" y="36789"/>
                  <a:pt x="37942" y="37349"/>
                  <a:pt x="39130" y="37344"/>
                </a:cubicBezTo>
                <a:cubicBezTo>
                  <a:pt x="40302" y="37349"/>
                  <a:pt x="41405" y="36787"/>
                  <a:pt x="42090" y="35836"/>
                </a:cubicBezTo>
                <a:lnTo>
                  <a:pt x="64435" y="4274"/>
                </a:lnTo>
                <a:cubicBezTo>
                  <a:pt x="65126" y="3293"/>
                  <a:pt x="66251" y="2709"/>
                  <a:pt x="67451" y="2710"/>
                </a:cubicBezTo>
                <a:close/>
                <a:moveTo>
                  <a:pt x="676510" y="2375"/>
                </a:moveTo>
                <a:cubicBezTo>
                  <a:pt x="700697" y="2314"/>
                  <a:pt x="720355" y="21871"/>
                  <a:pt x="720417" y="46059"/>
                </a:cubicBezTo>
                <a:cubicBezTo>
                  <a:pt x="720417" y="46096"/>
                  <a:pt x="720417" y="46133"/>
                  <a:pt x="720417" y="46170"/>
                </a:cubicBezTo>
                <a:cubicBezTo>
                  <a:pt x="720386" y="70302"/>
                  <a:pt x="700864" y="89874"/>
                  <a:pt x="676733" y="89966"/>
                </a:cubicBezTo>
                <a:lnTo>
                  <a:pt x="676733" y="89966"/>
                </a:lnTo>
                <a:cubicBezTo>
                  <a:pt x="652546" y="90028"/>
                  <a:pt x="632888" y="70470"/>
                  <a:pt x="632826" y="46282"/>
                </a:cubicBezTo>
                <a:cubicBezTo>
                  <a:pt x="632764" y="22095"/>
                  <a:pt x="652322" y="2437"/>
                  <a:pt x="676510" y="2375"/>
                </a:cubicBezTo>
                <a:close/>
                <a:moveTo>
                  <a:pt x="378600" y="1984"/>
                </a:moveTo>
                <a:lnTo>
                  <a:pt x="386644" y="1984"/>
                </a:lnTo>
                <a:cubicBezTo>
                  <a:pt x="388681" y="1984"/>
                  <a:pt x="390331" y="3635"/>
                  <a:pt x="390331" y="5671"/>
                </a:cubicBezTo>
                <a:lnTo>
                  <a:pt x="390331" y="69073"/>
                </a:lnTo>
                <a:cubicBezTo>
                  <a:pt x="390331" y="71110"/>
                  <a:pt x="391982" y="72760"/>
                  <a:pt x="394018" y="72760"/>
                </a:cubicBezTo>
                <a:lnTo>
                  <a:pt x="439657" y="72760"/>
                </a:lnTo>
                <a:cubicBezTo>
                  <a:pt x="441693" y="72760"/>
                  <a:pt x="443344" y="74411"/>
                  <a:pt x="443344" y="76447"/>
                </a:cubicBezTo>
                <a:lnTo>
                  <a:pt x="443344" y="83877"/>
                </a:lnTo>
                <a:cubicBezTo>
                  <a:pt x="443375" y="85882"/>
                  <a:pt x="441775" y="87532"/>
                  <a:pt x="439769" y="87564"/>
                </a:cubicBezTo>
                <a:cubicBezTo>
                  <a:pt x="439732" y="87564"/>
                  <a:pt x="439694" y="87564"/>
                  <a:pt x="439657" y="87564"/>
                </a:cubicBezTo>
                <a:lnTo>
                  <a:pt x="378600" y="87564"/>
                </a:lnTo>
                <a:cubicBezTo>
                  <a:pt x="376595" y="87595"/>
                  <a:pt x="374945" y="85994"/>
                  <a:pt x="374913" y="83989"/>
                </a:cubicBezTo>
                <a:cubicBezTo>
                  <a:pt x="374913" y="83952"/>
                  <a:pt x="374913" y="83914"/>
                  <a:pt x="374913" y="83877"/>
                </a:cubicBezTo>
                <a:lnTo>
                  <a:pt x="374913" y="5671"/>
                </a:lnTo>
                <a:cubicBezTo>
                  <a:pt x="374913" y="3635"/>
                  <a:pt x="376564" y="1984"/>
                  <a:pt x="378600" y="1984"/>
                </a:cubicBezTo>
                <a:close/>
                <a:moveTo>
                  <a:pt x="490155" y="867"/>
                </a:moveTo>
                <a:cubicBezTo>
                  <a:pt x="514343" y="867"/>
                  <a:pt x="533951" y="20475"/>
                  <a:pt x="533951" y="44663"/>
                </a:cubicBezTo>
                <a:cubicBezTo>
                  <a:pt x="533951" y="68850"/>
                  <a:pt x="514343" y="88458"/>
                  <a:pt x="490155" y="88458"/>
                </a:cubicBezTo>
                <a:cubicBezTo>
                  <a:pt x="465968" y="88458"/>
                  <a:pt x="446360" y="68850"/>
                  <a:pt x="446360" y="44663"/>
                </a:cubicBezTo>
                <a:cubicBezTo>
                  <a:pt x="446360" y="20475"/>
                  <a:pt x="465968" y="867"/>
                  <a:pt x="490155" y="867"/>
                </a:cubicBezTo>
                <a:close/>
                <a:moveTo>
                  <a:pt x="118117" y="757"/>
                </a:moveTo>
                <a:cubicBezTo>
                  <a:pt x="142279" y="880"/>
                  <a:pt x="161801" y="20501"/>
                  <a:pt x="161801" y="44663"/>
                </a:cubicBezTo>
                <a:cubicBezTo>
                  <a:pt x="161801" y="68912"/>
                  <a:pt x="142144" y="88570"/>
                  <a:pt x="117895" y="88570"/>
                </a:cubicBezTo>
                <a:cubicBezTo>
                  <a:pt x="117820" y="88570"/>
                  <a:pt x="117745" y="88570"/>
                  <a:pt x="117671" y="88570"/>
                </a:cubicBezTo>
                <a:cubicBezTo>
                  <a:pt x="93422" y="88446"/>
                  <a:pt x="73864" y="68688"/>
                  <a:pt x="73988" y="44440"/>
                </a:cubicBezTo>
                <a:cubicBezTo>
                  <a:pt x="74111" y="20191"/>
                  <a:pt x="93869" y="633"/>
                  <a:pt x="118117" y="757"/>
                </a:cubicBezTo>
                <a:close/>
                <a:moveTo>
                  <a:pt x="585400" y="28"/>
                </a:moveTo>
                <a:lnTo>
                  <a:pt x="585400" y="29"/>
                </a:lnTo>
                <a:cubicBezTo>
                  <a:pt x="594843" y="41"/>
                  <a:pt x="604030" y="3096"/>
                  <a:pt x="611599" y="8743"/>
                </a:cubicBezTo>
                <a:cubicBezTo>
                  <a:pt x="613832" y="10411"/>
                  <a:pt x="615908" y="12281"/>
                  <a:pt x="617799" y="14329"/>
                </a:cubicBezTo>
                <a:cubicBezTo>
                  <a:pt x="617838" y="14381"/>
                  <a:pt x="617876" y="14434"/>
                  <a:pt x="617912" y="14489"/>
                </a:cubicBezTo>
                <a:cubicBezTo>
                  <a:pt x="619025" y="16157"/>
                  <a:pt x="618574" y="18412"/>
                  <a:pt x="616906" y="19524"/>
                </a:cubicBezTo>
                <a:lnTo>
                  <a:pt x="610649" y="23881"/>
                </a:lnTo>
                <a:cubicBezTo>
                  <a:pt x="609208" y="24945"/>
                  <a:pt x="607202" y="24778"/>
                  <a:pt x="605957" y="23490"/>
                </a:cubicBezTo>
                <a:lnTo>
                  <a:pt x="604281" y="21926"/>
                </a:lnTo>
                <a:lnTo>
                  <a:pt x="603946" y="21591"/>
                </a:lnTo>
                <a:cubicBezTo>
                  <a:pt x="598773" y="17278"/>
                  <a:pt x="592246" y="14924"/>
                  <a:pt x="585511" y="14943"/>
                </a:cubicBezTo>
                <a:lnTo>
                  <a:pt x="584283" y="14943"/>
                </a:lnTo>
                <a:lnTo>
                  <a:pt x="582271" y="14943"/>
                </a:lnTo>
                <a:cubicBezTo>
                  <a:pt x="580528" y="15130"/>
                  <a:pt x="578807" y="15486"/>
                  <a:pt x="577132" y="16005"/>
                </a:cubicBezTo>
                <a:cubicBezTo>
                  <a:pt x="567106" y="18995"/>
                  <a:pt x="559481" y="27173"/>
                  <a:pt x="557200" y="37383"/>
                </a:cubicBezTo>
                <a:cubicBezTo>
                  <a:pt x="553722" y="52949"/>
                  <a:pt x="563521" y="68388"/>
                  <a:pt x="579087" y="71866"/>
                </a:cubicBezTo>
                <a:lnTo>
                  <a:pt x="581434" y="72313"/>
                </a:lnTo>
                <a:lnTo>
                  <a:pt x="582160" y="72313"/>
                </a:lnTo>
                <a:lnTo>
                  <a:pt x="587746" y="72313"/>
                </a:lnTo>
                <a:cubicBezTo>
                  <a:pt x="589193" y="72214"/>
                  <a:pt x="590631" y="72009"/>
                  <a:pt x="592047" y="71699"/>
                </a:cubicBezTo>
                <a:lnTo>
                  <a:pt x="592829" y="71699"/>
                </a:lnTo>
                <a:lnTo>
                  <a:pt x="593611" y="71699"/>
                </a:lnTo>
                <a:lnTo>
                  <a:pt x="596907" y="70525"/>
                </a:lnTo>
                <a:lnTo>
                  <a:pt x="597577" y="70525"/>
                </a:lnTo>
                <a:lnTo>
                  <a:pt x="598192" y="70246"/>
                </a:lnTo>
                <a:lnTo>
                  <a:pt x="598862" y="69911"/>
                </a:lnTo>
                <a:lnTo>
                  <a:pt x="600371" y="69129"/>
                </a:lnTo>
                <a:lnTo>
                  <a:pt x="600817" y="69129"/>
                </a:lnTo>
                <a:cubicBezTo>
                  <a:pt x="605082" y="65848"/>
                  <a:pt x="608477" y="61570"/>
                  <a:pt x="610705" y="56672"/>
                </a:cubicBezTo>
                <a:cubicBezTo>
                  <a:pt x="611060" y="55656"/>
                  <a:pt x="610847" y="54528"/>
                  <a:pt x="610146" y="53711"/>
                </a:cubicBezTo>
                <a:cubicBezTo>
                  <a:pt x="609522" y="53055"/>
                  <a:pt x="608650" y="52690"/>
                  <a:pt x="607744" y="52706"/>
                </a:cubicBezTo>
                <a:lnTo>
                  <a:pt x="591600" y="52706"/>
                </a:lnTo>
                <a:cubicBezTo>
                  <a:pt x="589564" y="52706"/>
                  <a:pt x="587913" y="51055"/>
                  <a:pt x="587913" y="49019"/>
                </a:cubicBezTo>
                <a:lnTo>
                  <a:pt x="587913" y="41478"/>
                </a:lnTo>
                <a:cubicBezTo>
                  <a:pt x="587913" y="39441"/>
                  <a:pt x="589564" y="37791"/>
                  <a:pt x="591600" y="37791"/>
                </a:cubicBezTo>
                <a:lnTo>
                  <a:pt x="625117" y="37791"/>
                </a:lnTo>
                <a:lnTo>
                  <a:pt x="625452" y="37791"/>
                </a:lnTo>
                <a:cubicBezTo>
                  <a:pt x="626164" y="37820"/>
                  <a:pt x="626851" y="38058"/>
                  <a:pt x="627428" y="38475"/>
                </a:cubicBezTo>
                <a:cubicBezTo>
                  <a:pt x="629053" y="39649"/>
                  <a:pt x="629419" y="41919"/>
                  <a:pt x="628245" y="43544"/>
                </a:cubicBezTo>
                <a:lnTo>
                  <a:pt x="628245" y="47287"/>
                </a:lnTo>
                <a:cubicBezTo>
                  <a:pt x="628342" y="59800"/>
                  <a:pt x="622977" y="71733"/>
                  <a:pt x="613554" y="79966"/>
                </a:cubicBezTo>
                <a:lnTo>
                  <a:pt x="612157" y="81139"/>
                </a:lnTo>
                <a:lnTo>
                  <a:pt x="611431" y="81754"/>
                </a:lnTo>
                <a:cubicBezTo>
                  <a:pt x="610992" y="82124"/>
                  <a:pt x="610525" y="82460"/>
                  <a:pt x="610035" y="82759"/>
                </a:cubicBezTo>
                <a:lnTo>
                  <a:pt x="609308" y="83262"/>
                </a:lnTo>
                <a:lnTo>
                  <a:pt x="607912" y="84156"/>
                </a:lnTo>
                <a:lnTo>
                  <a:pt x="607633" y="84156"/>
                </a:lnTo>
                <a:lnTo>
                  <a:pt x="606906" y="84603"/>
                </a:lnTo>
                <a:lnTo>
                  <a:pt x="605454" y="85440"/>
                </a:lnTo>
                <a:lnTo>
                  <a:pt x="605119" y="85440"/>
                </a:lnTo>
                <a:lnTo>
                  <a:pt x="602773" y="86558"/>
                </a:lnTo>
                <a:lnTo>
                  <a:pt x="602382" y="86558"/>
                </a:lnTo>
                <a:lnTo>
                  <a:pt x="600873" y="87116"/>
                </a:lnTo>
                <a:lnTo>
                  <a:pt x="600147" y="87116"/>
                </a:lnTo>
                <a:lnTo>
                  <a:pt x="599700" y="87116"/>
                </a:lnTo>
                <a:lnTo>
                  <a:pt x="598471" y="87563"/>
                </a:lnTo>
                <a:lnTo>
                  <a:pt x="597969" y="87563"/>
                </a:lnTo>
                <a:lnTo>
                  <a:pt x="597242" y="87563"/>
                </a:lnTo>
                <a:lnTo>
                  <a:pt x="596740" y="87563"/>
                </a:lnTo>
                <a:lnTo>
                  <a:pt x="595567" y="87563"/>
                </a:lnTo>
                <a:lnTo>
                  <a:pt x="595008" y="87563"/>
                </a:lnTo>
                <a:lnTo>
                  <a:pt x="594338" y="87563"/>
                </a:lnTo>
                <a:lnTo>
                  <a:pt x="593723" y="87563"/>
                </a:lnTo>
                <a:lnTo>
                  <a:pt x="592606" y="87563"/>
                </a:lnTo>
                <a:lnTo>
                  <a:pt x="591991" y="87563"/>
                </a:lnTo>
                <a:lnTo>
                  <a:pt x="591321" y="87563"/>
                </a:lnTo>
                <a:lnTo>
                  <a:pt x="590595" y="87563"/>
                </a:lnTo>
                <a:lnTo>
                  <a:pt x="589589" y="87563"/>
                </a:lnTo>
                <a:lnTo>
                  <a:pt x="585400" y="87563"/>
                </a:lnTo>
                <a:cubicBezTo>
                  <a:pt x="584358" y="87600"/>
                  <a:pt x="583314" y="87600"/>
                  <a:pt x="582272" y="87563"/>
                </a:cubicBezTo>
                <a:cubicBezTo>
                  <a:pt x="558100" y="86699"/>
                  <a:pt x="539205" y="66404"/>
                  <a:pt x="540068" y="42232"/>
                </a:cubicBezTo>
                <a:cubicBezTo>
                  <a:pt x="540932" y="18060"/>
                  <a:pt x="561228" y="-835"/>
                  <a:pt x="585400" y="28"/>
                </a:cubicBezTo>
                <a:close/>
              </a:path>
            </a:pathLst>
          </a:custGeom>
          <a:solidFill>
            <a:schemeClr val="bg1"/>
          </a:solidFill>
          <a:ln w="480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860884" y="2227617"/>
            <a:ext cx="8382000" cy="3355035"/>
          </a:xfrm>
          <a:prstGeom prst="roundRect">
            <a:avLst>
              <a:gd name="adj" fmla="val 7063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5143166" y="1275348"/>
            <a:ext cx="1892968" cy="189296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5275513" y="1407695"/>
            <a:ext cx="1628274" cy="162827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359734" y="1491916"/>
            <a:ext cx="1459832" cy="1459832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803076" y="1970944"/>
            <a:ext cx="573149" cy="501777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265276" y="3360821"/>
            <a:ext cx="7648744" cy="202397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动态GEO：随着AI大模型持续进化，GEO将从“静态内容优化”转向“动态语义适配”，实时分析AI算法变化，自动调整内容结构，实现“AI算法变，内容跟着变”的智能响应。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585654" y="4832684"/>
            <a:ext cx="657230" cy="5293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”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892797" y="1632816"/>
            <a:ext cx="184196" cy="18419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156586" y="2484870"/>
            <a:ext cx="301733" cy="30173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995173" y="171037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（一）技术趋势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6200000" flipH="0" flipV="0">
            <a:off x="242125" y="72832"/>
            <a:ext cx="600268" cy="600268"/>
          </a:xfrm>
          <a:prstGeom prst="teardrop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082527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0712194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0341862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590676" y="2488199"/>
            <a:ext cx="1713162" cy="1713160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753497" y="2643941"/>
            <a:ext cx="1550341" cy="1550339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275744" y="3197683"/>
            <a:ext cx="505847" cy="442855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3537283" y="2701618"/>
            <a:ext cx="7051339" cy="238186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数字基建：未来企业竞争不仅是产品力、渠道力的比拼，更是“AI认知力”的较量。GEO将融入企业战略，形成“内容生产- AI适配- 数据反哺”的闭环，构建行业知识库，服务AI搜索，赋能内部决策，实现“营销+研发”的双重价值提升。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675725" y="2787176"/>
            <a:ext cx="139501" cy="13950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995173" y="171037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（二）商业价值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6200000" flipH="0" flipV="0">
            <a:off x="242125" y="72832"/>
            <a:ext cx="600268" cy="600268"/>
          </a:xfrm>
          <a:prstGeom prst="teardrop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1082527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712194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341862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1"/>
            <a:ext cx="12192000" cy="6857999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t="0" r="8316" b="49979"/>
          <a:stretch>
            <a:fillRect/>
          </a:stretch>
        </p:blipFill>
        <p:spPr>
          <a:xfrm rot="0" flipH="0" flipV="0">
            <a:off x="0" y="4808310"/>
            <a:ext cx="12192000" cy="2049690"/>
          </a:xfrm>
          <a:custGeom>
            <a:avLst/>
            <a:gd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0" y="0"/>
            <a:ext cx="3025238" cy="1848547"/>
          </a:xfrm>
          <a:custGeom>
            <a:avLst/>
            <a:gdLst>
              <a:gd name="connsiteX0" fmla="*/ 362416 w 3025238"/>
              <a:gd name="connsiteY0" fmla="*/ 1622175 h 1848547"/>
              <a:gd name="connsiteX1" fmla="*/ 548109 w 3025238"/>
              <a:gd name="connsiteY1" fmla="*/ 1801456 h 1848547"/>
              <a:gd name="connsiteX2" fmla="*/ 605809 w 3025238"/>
              <a:gd name="connsiteY2" fmla="*/ 1801456 h 1848547"/>
              <a:gd name="connsiteX3" fmla="*/ 420268 w 3025238"/>
              <a:gd name="connsiteY3" fmla="*/ 1622175 h 1848547"/>
              <a:gd name="connsiteX4" fmla="*/ 768121 w 3025238"/>
              <a:gd name="connsiteY4" fmla="*/ 1605428 h 1848547"/>
              <a:gd name="connsiteX5" fmla="*/ 798650 w 3025238"/>
              <a:gd name="connsiteY5" fmla="*/ 1605428 h 1848547"/>
              <a:gd name="connsiteX6" fmla="*/ 798650 w 3025238"/>
              <a:gd name="connsiteY6" fmla="*/ 1634507 h 1848547"/>
              <a:gd name="connsiteX7" fmla="*/ 768121 w 3025238"/>
              <a:gd name="connsiteY7" fmla="*/ 1634507 h 1848547"/>
              <a:gd name="connsiteX8" fmla="*/ 746015 w 3025238"/>
              <a:gd name="connsiteY8" fmla="*/ 1584852 h 1848547"/>
              <a:gd name="connsiteX9" fmla="*/ 746015 w 3025238"/>
              <a:gd name="connsiteY9" fmla="*/ 1654306 h 1848547"/>
              <a:gd name="connsiteX10" fmla="*/ 818903 w 3025238"/>
              <a:gd name="connsiteY10" fmla="*/ 1654306 h 1848547"/>
              <a:gd name="connsiteX11" fmla="*/ 818903 w 3025238"/>
              <a:gd name="connsiteY11" fmla="*/ 1584852 h 1848547"/>
              <a:gd name="connsiteX12" fmla="*/ 71550 w 3025238"/>
              <a:gd name="connsiteY12" fmla="*/ 1523413 h 1848547"/>
              <a:gd name="connsiteX13" fmla="*/ 158635 w 3025238"/>
              <a:gd name="connsiteY13" fmla="*/ 1607062 h 1848547"/>
              <a:gd name="connsiteX14" fmla="*/ 178479 w 3025238"/>
              <a:gd name="connsiteY14" fmla="*/ 1607062 h 1848547"/>
              <a:gd name="connsiteX15" fmla="*/ 178479 w 3025238"/>
              <a:gd name="connsiteY15" fmla="*/ 1615686 h 1848547"/>
              <a:gd name="connsiteX16" fmla="*/ 597414 w 3025238"/>
              <a:gd name="connsiteY16" fmla="*/ 1616450 h 1848547"/>
              <a:gd name="connsiteX17" fmla="*/ 597414 w 3025238"/>
              <a:gd name="connsiteY17" fmla="*/ 1575540 h 1848547"/>
              <a:gd name="connsiteX18" fmla="*/ 689993 w 3025238"/>
              <a:gd name="connsiteY18" fmla="*/ 1575540 h 1848547"/>
              <a:gd name="connsiteX19" fmla="*/ 689993 w 3025238"/>
              <a:gd name="connsiteY19" fmla="*/ 1663388 h 1848547"/>
              <a:gd name="connsiteX20" fmla="*/ 597414 w 3025238"/>
              <a:gd name="connsiteY20" fmla="*/ 1663388 h 1848547"/>
              <a:gd name="connsiteX21" fmla="*/ 597414 w 3025238"/>
              <a:gd name="connsiteY21" fmla="*/ 1622327 h 1848547"/>
              <a:gd name="connsiteX22" fmla="*/ 429046 w 3025238"/>
              <a:gd name="connsiteY22" fmla="*/ 1622327 h 1848547"/>
              <a:gd name="connsiteX23" fmla="*/ 614357 w 3025238"/>
              <a:gd name="connsiteY23" fmla="*/ 1801456 h 1848547"/>
              <a:gd name="connsiteX24" fmla="*/ 994063 w 3025238"/>
              <a:gd name="connsiteY24" fmla="*/ 1801456 h 1848547"/>
              <a:gd name="connsiteX25" fmla="*/ 994063 w 3025238"/>
              <a:gd name="connsiteY25" fmla="*/ 1760471 h 1848547"/>
              <a:gd name="connsiteX26" fmla="*/ 1086642 w 3025238"/>
              <a:gd name="connsiteY26" fmla="*/ 1760471 h 1848547"/>
              <a:gd name="connsiteX27" fmla="*/ 1086642 w 3025238"/>
              <a:gd name="connsiteY27" fmla="*/ 1848547 h 1848547"/>
              <a:gd name="connsiteX28" fmla="*/ 994368 w 3025238"/>
              <a:gd name="connsiteY28" fmla="*/ 1848547 h 1848547"/>
              <a:gd name="connsiteX29" fmla="*/ 994368 w 3025238"/>
              <a:gd name="connsiteY29" fmla="*/ 1807562 h 1848547"/>
              <a:gd name="connsiteX30" fmla="*/ 545133 w 3025238"/>
              <a:gd name="connsiteY30" fmla="*/ 1807562 h 1848547"/>
              <a:gd name="connsiteX31" fmla="*/ 353334 w 3025238"/>
              <a:gd name="connsiteY31" fmla="*/ 1622175 h 1848547"/>
              <a:gd name="connsiteX32" fmla="*/ 178784 w 3025238"/>
              <a:gd name="connsiteY32" fmla="*/ 1622175 h 1848547"/>
              <a:gd name="connsiteX33" fmla="*/ 178784 w 3025238"/>
              <a:gd name="connsiteY33" fmla="*/ 1630646 h 1848547"/>
              <a:gd name="connsiteX34" fmla="*/ 154360 w 3025238"/>
              <a:gd name="connsiteY34" fmla="*/ 1630646 h 1848547"/>
              <a:gd name="connsiteX35" fmla="*/ 154360 w 3025238"/>
              <a:gd name="connsiteY35" fmla="*/ 1611718 h 1848547"/>
              <a:gd name="connsiteX36" fmla="*/ 66972 w 3025238"/>
              <a:gd name="connsiteY36" fmla="*/ 1527763 h 1848547"/>
              <a:gd name="connsiteX37" fmla="*/ 0 w 3025238"/>
              <a:gd name="connsiteY37" fmla="*/ 1454882 h 1848547"/>
              <a:gd name="connsiteX38" fmla="*/ 24918 w 3025238"/>
              <a:gd name="connsiteY38" fmla="*/ 1478841 h 1848547"/>
              <a:gd name="connsiteX39" fmla="*/ 20339 w 3025238"/>
              <a:gd name="connsiteY39" fmla="*/ 1483191 h 1848547"/>
              <a:gd name="connsiteX40" fmla="*/ 0 w 3025238"/>
              <a:gd name="connsiteY40" fmla="*/ 1463775 h 1848547"/>
              <a:gd name="connsiteX41" fmla="*/ 1607774 w 3025238"/>
              <a:gd name="connsiteY41" fmla="*/ 1436023 h 1848547"/>
              <a:gd name="connsiteX42" fmla="*/ 1421012 w 3025238"/>
              <a:gd name="connsiteY42" fmla="*/ 1616526 h 1848547"/>
              <a:gd name="connsiteX43" fmla="*/ 1489473 w 3025238"/>
              <a:gd name="connsiteY43" fmla="*/ 1616526 h 1848547"/>
              <a:gd name="connsiteX44" fmla="*/ 1637768 w 3025238"/>
              <a:gd name="connsiteY44" fmla="*/ 1473269 h 1848547"/>
              <a:gd name="connsiteX45" fmla="*/ 1637768 w 3025238"/>
              <a:gd name="connsiteY45" fmla="*/ 1436023 h 1848547"/>
              <a:gd name="connsiteX46" fmla="*/ 1047843 w 3025238"/>
              <a:gd name="connsiteY46" fmla="*/ 1421720 h 1848547"/>
              <a:gd name="connsiteX47" fmla="*/ 1072267 w 3025238"/>
              <a:gd name="connsiteY47" fmla="*/ 1421720 h 1848547"/>
              <a:gd name="connsiteX48" fmla="*/ 1072267 w 3025238"/>
              <a:gd name="connsiteY48" fmla="*/ 1444998 h 1848547"/>
              <a:gd name="connsiteX49" fmla="*/ 1047843 w 3025238"/>
              <a:gd name="connsiteY49" fmla="*/ 1444998 h 1848547"/>
              <a:gd name="connsiteX50" fmla="*/ 1245825 w 3025238"/>
              <a:gd name="connsiteY50" fmla="*/ 1286476 h 1848547"/>
              <a:gd name="connsiteX51" fmla="*/ 1276354 w 3025238"/>
              <a:gd name="connsiteY51" fmla="*/ 1286476 h 1848547"/>
              <a:gd name="connsiteX52" fmla="*/ 1276354 w 3025238"/>
              <a:gd name="connsiteY52" fmla="*/ 1315555 h 1848547"/>
              <a:gd name="connsiteX53" fmla="*/ 1245825 w 3025238"/>
              <a:gd name="connsiteY53" fmla="*/ 1315555 h 1848547"/>
              <a:gd name="connsiteX54" fmla="*/ 621199 w 3025238"/>
              <a:gd name="connsiteY54" fmla="*/ 1284949 h 1848547"/>
              <a:gd name="connsiteX55" fmla="*/ 667528 w 3025238"/>
              <a:gd name="connsiteY55" fmla="*/ 1284949 h 1848547"/>
              <a:gd name="connsiteX56" fmla="*/ 667528 w 3025238"/>
              <a:gd name="connsiteY56" fmla="*/ 1328987 h 1848547"/>
              <a:gd name="connsiteX57" fmla="*/ 621199 w 3025238"/>
              <a:gd name="connsiteY57" fmla="*/ 1328987 h 1848547"/>
              <a:gd name="connsiteX58" fmla="*/ 621199 w 3025238"/>
              <a:gd name="connsiteY58" fmla="*/ 1310059 h 1848547"/>
              <a:gd name="connsiteX59" fmla="*/ 501449 w 3025238"/>
              <a:gd name="connsiteY59" fmla="*/ 1310059 h 1848547"/>
              <a:gd name="connsiteX60" fmla="*/ 297134 w 3025238"/>
              <a:gd name="connsiteY60" fmla="*/ 1507506 h 1848547"/>
              <a:gd name="connsiteX61" fmla="*/ 59999 w 3025238"/>
              <a:gd name="connsiteY61" fmla="*/ 1507506 h 1848547"/>
              <a:gd name="connsiteX62" fmla="*/ 59999 w 3025238"/>
              <a:gd name="connsiteY62" fmla="*/ 1516130 h 1848547"/>
              <a:gd name="connsiteX63" fmla="*/ 35576 w 3025238"/>
              <a:gd name="connsiteY63" fmla="*/ 1516130 h 1848547"/>
              <a:gd name="connsiteX64" fmla="*/ 35576 w 3025238"/>
              <a:gd name="connsiteY64" fmla="*/ 1492852 h 1848547"/>
              <a:gd name="connsiteX65" fmla="*/ 59999 w 3025238"/>
              <a:gd name="connsiteY65" fmla="*/ 1492852 h 1848547"/>
              <a:gd name="connsiteX66" fmla="*/ 59999 w 3025238"/>
              <a:gd name="connsiteY66" fmla="*/ 1501400 h 1848547"/>
              <a:gd name="connsiteX67" fmla="*/ 294386 w 3025238"/>
              <a:gd name="connsiteY67" fmla="*/ 1501400 h 1848547"/>
              <a:gd name="connsiteX68" fmla="*/ 498702 w 3025238"/>
              <a:gd name="connsiteY68" fmla="*/ 1303877 h 1848547"/>
              <a:gd name="connsiteX69" fmla="*/ 621199 w 3025238"/>
              <a:gd name="connsiteY69" fmla="*/ 1303877 h 1848547"/>
              <a:gd name="connsiteX70" fmla="*/ 1224024 w 3025238"/>
              <a:gd name="connsiteY70" fmla="*/ 1266129 h 1848547"/>
              <a:gd name="connsiteX71" fmla="*/ 1224024 w 3025238"/>
              <a:gd name="connsiteY71" fmla="*/ 1335582 h 1848547"/>
              <a:gd name="connsiteX72" fmla="*/ 1296988 w 3025238"/>
              <a:gd name="connsiteY72" fmla="*/ 1335582 h 1848547"/>
              <a:gd name="connsiteX73" fmla="*/ 1296988 w 3025238"/>
              <a:gd name="connsiteY73" fmla="*/ 1266129 h 1848547"/>
              <a:gd name="connsiteX74" fmla="*/ 107881 w 3025238"/>
              <a:gd name="connsiteY74" fmla="*/ 1237584 h 1848547"/>
              <a:gd name="connsiteX75" fmla="*/ 138410 w 3025238"/>
              <a:gd name="connsiteY75" fmla="*/ 1237584 h 1848547"/>
              <a:gd name="connsiteX76" fmla="*/ 138410 w 3025238"/>
              <a:gd name="connsiteY76" fmla="*/ 1266664 h 1848547"/>
              <a:gd name="connsiteX77" fmla="*/ 107881 w 3025238"/>
              <a:gd name="connsiteY77" fmla="*/ 1266664 h 1848547"/>
              <a:gd name="connsiteX78" fmla="*/ 107881 w 3025238"/>
              <a:gd name="connsiteY78" fmla="*/ 1255215 h 1848547"/>
              <a:gd name="connsiteX79" fmla="*/ 0 w 3025238"/>
              <a:gd name="connsiteY79" fmla="*/ 1255215 h 1848547"/>
              <a:gd name="connsiteX80" fmla="*/ 0 w 3025238"/>
              <a:gd name="connsiteY80" fmla="*/ 1249109 h 1848547"/>
              <a:gd name="connsiteX81" fmla="*/ 107881 w 3025238"/>
              <a:gd name="connsiteY81" fmla="*/ 1249109 h 1848547"/>
              <a:gd name="connsiteX82" fmla="*/ 972006 w 3025238"/>
              <a:gd name="connsiteY82" fmla="*/ 1207666 h 1848547"/>
              <a:gd name="connsiteX83" fmla="*/ 739985 w 3025238"/>
              <a:gd name="connsiteY83" fmla="*/ 1429765 h 1848547"/>
              <a:gd name="connsiteX84" fmla="*/ 808675 w 3025238"/>
              <a:gd name="connsiteY84" fmla="*/ 1429765 h 1848547"/>
              <a:gd name="connsiteX85" fmla="*/ 1040696 w 3025238"/>
              <a:gd name="connsiteY85" fmla="*/ 1207666 h 1848547"/>
              <a:gd name="connsiteX86" fmla="*/ 439121 w 3025238"/>
              <a:gd name="connsiteY86" fmla="*/ 1182861 h 1848547"/>
              <a:gd name="connsiteX87" fmla="*/ 218243 w 3025238"/>
              <a:gd name="connsiteY87" fmla="*/ 1396565 h 1848547"/>
              <a:gd name="connsiteX88" fmla="*/ 267319 w 3025238"/>
              <a:gd name="connsiteY88" fmla="*/ 1396565 h 1848547"/>
              <a:gd name="connsiteX89" fmla="*/ 488273 w 3025238"/>
              <a:gd name="connsiteY89" fmla="*/ 1182861 h 1848547"/>
              <a:gd name="connsiteX90" fmla="*/ 2573484 w 3025238"/>
              <a:gd name="connsiteY90" fmla="*/ 1169275 h 1848547"/>
              <a:gd name="connsiteX91" fmla="*/ 2665987 w 3025238"/>
              <a:gd name="connsiteY91" fmla="*/ 1169275 h 1848547"/>
              <a:gd name="connsiteX92" fmla="*/ 2665987 w 3025238"/>
              <a:gd name="connsiteY92" fmla="*/ 1257123 h 1848547"/>
              <a:gd name="connsiteX93" fmla="*/ 2573484 w 3025238"/>
              <a:gd name="connsiteY93" fmla="*/ 1257123 h 1848547"/>
              <a:gd name="connsiteX94" fmla="*/ 2573484 w 3025238"/>
              <a:gd name="connsiteY94" fmla="*/ 1216138 h 1848547"/>
              <a:gd name="connsiteX95" fmla="*/ 2380845 w 3025238"/>
              <a:gd name="connsiteY95" fmla="*/ 1216138 h 1848547"/>
              <a:gd name="connsiteX96" fmla="*/ 2380845 w 3025238"/>
              <a:gd name="connsiteY96" fmla="*/ 1234989 h 1848547"/>
              <a:gd name="connsiteX97" fmla="*/ 2334594 w 3025238"/>
              <a:gd name="connsiteY97" fmla="*/ 1234989 h 1848547"/>
              <a:gd name="connsiteX98" fmla="*/ 2334594 w 3025238"/>
              <a:gd name="connsiteY98" fmla="*/ 1216061 h 1848547"/>
              <a:gd name="connsiteX99" fmla="*/ 2194619 w 3025238"/>
              <a:gd name="connsiteY99" fmla="*/ 1216061 h 1848547"/>
              <a:gd name="connsiteX100" fmla="*/ 1967329 w 3025238"/>
              <a:gd name="connsiteY100" fmla="*/ 1435794 h 1848547"/>
              <a:gd name="connsiteX101" fmla="*/ 1730271 w 3025238"/>
              <a:gd name="connsiteY101" fmla="*/ 1435794 h 1848547"/>
              <a:gd name="connsiteX102" fmla="*/ 1730271 w 3025238"/>
              <a:gd name="connsiteY102" fmla="*/ 1476779 h 1848547"/>
              <a:gd name="connsiteX103" fmla="*/ 1642958 w 3025238"/>
              <a:gd name="connsiteY103" fmla="*/ 1476779 h 1848547"/>
              <a:gd name="connsiteX104" fmla="*/ 1493137 w 3025238"/>
              <a:gd name="connsiteY104" fmla="*/ 1621792 h 1848547"/>
              <a:gd name="connsiteX105" fmla="*/ 1492221 w 3025238"/>
              <a:gd name="connsiteY105" fmla="*/ 1622709 h 1848547"/>
              <a:gd name="connsiteX106" fmla="*/ 828747 w 3025238"/>
              <a:gd name="connsiteY106" fmla="*/ 1622709 h 1848547"/>
              <a:gd name="connsiteX107" fmla="*/ 828595 w 3025238"/>
              <a:gd name="connsiteY107" fmla="*/ 1663694 h 1848547"/>
              <a:gd name="connsiteX108" fmla="*/ 736017 w 3025238"/>
              <a:gd name="connsiteY108" fmla="*/ 1663694 h 1848547"/>
              <a:gd name="connsiteX109" fmla="*/ 736017 w 3025238"/>
              <a:gd name="connsiteY109" fmla="*/ 1575541 h 1848547"/>
              <a:gd name="connsiteX110" fmla="*/ 828595 w 3025238"/>
              <a:gd name="connsiteY110" fmla="*/ 1575541 h 1848547"/>
              <a:gd name="connsiteX111" fmla="*/ 828595 w 3025238"/>
              <a:gd name="connsiteY111" fmla="*/ 1616374 h 1848547"/>
              <a:gd name="connsiteX112" fmla="*/ 1411777 w 3025238"/>
              <a:gd name="connsiteY112" fmla="*/ 1616374 h 1848547"/>
              <a:gd name="connsiteX113" fmla="*/ 1598538 w 3025238"/>
              <a:gd name="connsiteY113" fmla="*/ 1435870 h 1848547"/>
              <a:gd name="connsiteX114" fmla="*/ 1086643 w 3025238"/>
              <a:gd name="connsiteY114" fmla="*/ 1435870 h 1848547"/>
              <a:gd name="connsiteX115" fmla="*/ 1086643 w 3025238"/>
              <a:gd name="connsiteY115" fmla="*/ 1429765 h 1848547"/>
              <a:gd name="connsiteX116" fmla="*/ 1637463 w 3025238"/>
              <a:gd name="connsiteY116" fmla="*/ 1429765 h 1848547"/>
              <a:gd name="connsiteX117" fmla="*/ 1637463 w 3025238"/>
              <a:gd name="connsiteY117" fmla="*/ 1388779 h 1848547"/>
              <a:gd name="connsiteX118" fmla="*/ 1729966 w 3025238"/>
              <a:gd name="connsiteY118" fmla="*/ 1388779 h 1848547"/>
              <a:gd name="connsiteX119" fmla="*/ 1729966 w 3025238"/>
              <a:gd name="connsiteY119" fmla="*/ 1429765 h 1848547"/>
              <a:gd name="connsiteX120" fmla="*/ 1964353 w 3025238"/>
              <a:gd name="connsiteY120" fmla="*/ 1429765 h 1848547"/>
              <a:gd name="connsiteX121" fmla="*/ 2191947 w 3025238"/>
              <a:gd name="connsiteY121" fmla="*/ 1210184 h 1848547"/>
              <a:gd name="connsiteX122" fmla="*/ 2334594 w 3025238"/>
              <a:gd name="connsiteY122" fmla="*/ 1210184 h 1848547"/>
              <a:gd name="connsiteX123" fmla="*/ 2334594 w 3025238"/>
              <a:gd name="connsiteY123" fmla="*/ 1191256 h 1848547"/>
              <a:gd name="connsiteX124" fmla="*/ 2380845 w 3025238"/>
              <a:gd name="connsiteY124" fmla="*/ 1191256 h 1848547"/>
              <a:gd name="connsiteX125" fmla="*/ 2380845 w 3025238"/>
              <a:gd name="connsiteY125" fmla="*/ 1210261 h 1848547"/>
              <a:gd name="connsiteX126" fmla="*/ 2573484 w 3025238"/>
              <a:gd name="connsiteY126" fmla="*/ 1210261 h 1848547"/>
              <a:gd name="connsiteX127" fmla="*/ 606955 w 3025238"/>
              <a:gd name="connsiteY127" fmla="*/ 1145234 h 1848547"/>
              <a:gd name="connsiteX128" fmla="*/ 606955 w 3025238"/>
              <a:gd name="connsiteY128" fmla="*/ 1214688 h 1848547"/>
              <a:gd name="connsiteX129" fmla="*/ 679918 w 3025238"/>
              <a:gd name="connsiteY129" fmla="*/ 1214688 h 1848547"/>
              <a:gd name="connsiteX130" fmla="*/ 679918 w 3025238"/>
              <a:gd name="connsiteY130" fmla="*/ 1145234 h 1848547"/>
              <a:gd name="connsiteX131" fmla="*/ 597262 w 3025238"/>
              <a:gd name="connsiteY131" fmla="*/ 1136228 h 1848547"/>
              <a:gd name="connsiteX132" fmla="*/ 689765 w 3025238"/>
              <a:gd name="connsiteY132" fmla="*/ 1136228 h 1848547"/>
              <a:gd name="connsiteX133" fmla="*/ 689765 w 3025238"/>
              <a:gd name="connsiteY133" fmla="*/ 1223847 h 1848547"/>
              <a:gd name="connsiteX134" fmla="*/ 597109 w 3025238"/>
              <a:gd name="connsiteY134" fmla="*/ 1223847 h 1848547"/>
              <a:gd name="connsiteX135" fmla="*/ 597109 w 3025238"/>
              <a:gd name="connsiteY135" fmla="*/ 1182861 h 1848547"/>
              <a:gd name="connsiteX136" fmla="*/ 497280 w 3025238"/>
              <a:gd name="connsiteY136" fmla="*/ 1182861 h 1848547"/>
              <a:gd name="connsiteX137" fmla="*/ 269990 w 3025238"/>
              <a:gd name="connsiteY137" fmla="*/ 1402518 h 1848547"/>
              <a:gd name="connsiteX138" fmla="*/ 0 w 3025238"/>
              <a:gd name="connsiteY138" fmla="*/ 1402518 h 1848547"/>
              <a:gd name="connsiteX139" fmla="*/ 0 w 3025238"/>
              <a:gd name="connsiteY139" fmla="*/ 1396870 h 1848547"/>
              <a:gd name="connsiteX140" fmla="*/ 208932 w 3025238"/>
              <a:gd name="connsiteY140" fmla="*/ 1396870 h 1848547"/>
              <a:gd name="connsiteX141" fmla="*/ 436526 w 3025238"/>
              <a:gd name="connsiteY141" fmla="*/ 1177213 h 1848547"/>
              <a:gd name="connsiteX142" fmla="*/ 597262 w 3025238"/>
              <a:gd name="connsiteY142" fmla="*/ 1177213 h 1848547"/>
              <a:gd name="connsiteX143" fmla="*/ 1411320 w 3025238"/>
              <a:gd name="connsiteY143" fmla="*/ 1096769 h 1848547"/>
              <a:gd name="connsiteX144" fmla="*/ 1505654 w 3025238"/>
              <a:gd name="connsiteY144" fmla="*/ 1188356 h 1848547"/>
              <a:gd name="connsiteX145" fmla="*/ 1543815 w 3025238"/>
              <a:gd name="connsiteY145" fmla="*/ 1188356 h 1848547"/>
              <a:gd name="connsiteX146" fmla="*/ 1449481 w 3025238"/>
              <a:gd name="connsiteY146" fmla="*/ 1096769 h 1848547"/>
              <a:gd name="connsiteX147" fmla="*/ 2964917 w 3025238"/>
              <a:gd name="connsiteY147" fmla="*/ 1066972 h 1848547"/>
              <a:gd name="connsiteX148" fmla="*/ 2995446 w 3025238"/>
              <a:gd name="connsiteY148" fmla="*/ 1066972 h 1848547"/>
              <a:gd name="connsiteX149" fmla="*/ 2995446 w 3025238"/>
              <a:gd name="connsiteY149" fmla="*/ 1096051 h 1848547"/>
              <a:gd name="connsiteX150" fmla="*/ 2964917 w 3025238"/>
              <a:gd name="connsiteY150" fmla="*/ 1096051 h 1848547"/>
              <a:gd name="connsiteX151" fmla="*/ 2605437 w 3025238"/>
              <a:gd name="connsiteY151" fmla="*/ 1066972 h 1848547"/>
              <a:gd name="connsiteX152" fmla="*/ 2635966 w 3025238"/>
              <a:gd name="connsiteY152" fmla="*/ 1066972 h 1848547"/>
              <a:gd name="connsiteX153" fmla="*/ 2635966 w 3025238"/>
              <a:gd name="connsiteY153" fmla="*/ 1096051 h 1848547"/>
              <a:gd name="connsiteX154" fmla="*/ 2605437 w 3025238"/>
              <a:gd name="connsiteY154" fmla="*/ 1096051 h 1848547"/>
              <a:gd name="connsiteX155" fmla="*/ 2942809 w 3025238"/>
              <a:gd name="connsiteY155" fmla="*/ 1046091 h 1848547"/>
              <a:gd name="connsiteX156" fmla="*/ 2942809 w 3025238"/>
              <a:gd name="connsiteY156" fmla="*/ 1115544 h 1848547"/>
              <a:gd name="connsiteX157" fmla="*/ 3015697 w 3025238"/>
              <a:gd name="connsiteY157" fmla="*/ 1115544 h 1848547"/>
              <a:gd name="connsiteX158" fmla="*/ 3015697 w 3025238"/>
              <a:gd name="connsiteY158" fmla="*/ 1046091 h 1848547"/>
              <a:gd name="connsiteX159" fmla="*/ 2932658 w 3025238"/>
              <a:gd name="connsiteY159" fmla="*/ 1037085 h 1848547"/>
              <a:gd name="connsiteX160" fmla="*/ 3025238 w 3025238"/>
              <a:gd name="connsiteY160" fmla="*/ 1037085 h 1848547"/>
              <a:gd name="connsiteX161" fmla="*/ 3025238 w 3025238"/>
              <a:gd name="connsiteY161" fmla="*/ 1125237 h 1848547"/>
              <a:gd name="connsiteX162" fmla="*/ 2932964 w 3025238"/>
              <a:gd name="connsiteY162" fmla="*/ 1125237 h 1848547"/>
              <a:gd name="connsiteX163" fmla="*/ 2932964 w 3025238"/>
              <a:gd name="connsiteY163" fmla="*/ 1084252 h 1848547"/>
              <a:gd name="connsiteX164" fmla="*/ 2648662 w 3025238"/>
              <a:gd name="connsiteY164" fmla="*/ 1084252 h 1848547"/>
              <a:gd name="connsiteX165" fmla="*/ 2648357 w 3025238"/>
              <a:gd name="connsiteY165" fmla="*/ 1078070 h 1848547"/>
              <a:gd name="connsiteX166" fmla="*/ 2932658 w 3025238"/>
              <a:gd name="connsiteY166" fmla="*/ 1078070 h 1848547"/>
              <a:gd name="connsiteX167" fmla="*/ 0 w 3025238"/>
              <a:gd name="connsiteY167" fmla="*/ 983659 h 1848547"/>
              <a:gd name="connsiteX168" fmla="*/ 11103 w 3025238"/>
              <a:gd name="connsiteY168" fmla="*/ 983659 h 1848547"/>
              <a:gd name="connsiteX169" fmla="*/ 11103 w 3025238"/>
              <a:gd name="connsiteY169" fmla="*/ 989765 h 1848547"/>
              <a:gd name="connsiteX170" fmla="*/ 0 w 3025238"/>
              <a:gd name="connsiteY170" fmla="*/ 989765 h 1848547"/>
              <a:gd name="connsiteX171" fmla="*/ 29928 w 3025238"/>
              <a:gd name="connsiteY171" fmla="*/ 972561 h 1848547"/>
              <a:gd name="connsiteX172" fmla="*/ 60458 w 3025238"/>
              <a:gd name="connsiteY172" fmla="*/ 972561 h 1848547"/>
              <a:gd name="connsiteX173" fmla="*/ 60458 w 3025238"/>
              <a:gd name="connsiteY173" fmla="*/ 1001640 h 1848547"/>
              <a:gd name="connsiteX174" fmla="*/ 29928 w 3025238"/>
              <a:gd name="connsiteY174" fmla="*/ 1001640 h 1848547"/>
              <a:gd name="connsiteX175" fmla="*/ 1006886 w 3025238"/>
              <a:gd name="connsiteY175" fmla="*/ 963204 h 1848547"/>
              <a:gd name="connsiteX176" fmla="*/ 1006886 w 3025238"/>
              <a:gd name="connsiteY176" fmla="*/ 1032658 h 1848547"/>
              <a:gd name="connsiteX177" fmla="*/ 1079849 w 3025238"/>
              <a:gd name="connsiteY177" fmla="*/ 1032658 h 1848547"/>
              <a:gd name="connsiteX178" fmla="*/ 1079849 w 3025238"/>
              <a:gd name="connsiteY178" fmla="*/ 963204 h 1848547"/>
              <a:gd name="connsiteX179" fmla="*/ 997346 w 3025238"/>
              <a:gd name="connsiteY179" fmla="*/ 953587 h 1848547"/>
              <a:gd name="connsiteX180" fmla="*/ 1089849 w 3025238"/>
              <a:gd name="connsiteY180" fmla="*/ 953587 h 1848547"/>
              <a:gd name="connsiteX181" fmla="*/ 1089849 w 3025238"/>
              <a:gd name="connsiteY181" fmla="*/ 1037542 h 1848547"/>
              <a:gd name="connsiteX182" fmla="*/ 1145869 w 3025238"/>
              <a:gd name="connsiteY182" fmla="*/ 1090968 h 1848547"/>
              <a:gd name="connsiteX183" fmla="*/ 1452609 w 3025238"/>
              <a:gd name="connsiteY183" fmla="*/ 1090968 h 1848547"/>
              <a:gd name="connsiteX184" fmla="*/ 1553279 w 3025238"/>
              <a:gd name="connsiteY184" fmla="*/ 1188280 h 1848547"/>
              <a:gd name="connsiteX185" fmla="*/ 1826209 w 3025238"/>
              <a:gd name="connsiteY185" fmla="*/ 1188280 h 1848547"/>
              <a:gd name="connsiteX186" fmla="*/ 1826209 w 3025238"/>
              <a:gd name="connsiteY186" fmla="*/ 1176831 h 1848547"/>
              <a:gd name="connsiteX187" fmla="*/ 1856738 w 3025238"/>
              <a:gd name="connsiteY187" fmla="*/ 1176831 h 1848547"/>
              <a:gd name="connsiteX188" fmla="*/ 1856738 w 3025238"/>
              <a:gd name="connsiteY188" fmla="*/ 1205910 h 1848547"/>
              <a:gd name="connsiteX189" fmla="*/ 1826209 w 3025238"/>
              <a:gd name="connsiteY189" fmla="*/ 1205910 h 1848547"/>
              <a:gd name="connsiteX190" fmla="*/ 1826209 w 3025238"/>
              <a:gd name="connsiteY190" fmla="*/ 1194462 h 1848547"/>
              <a:gd name="connsiteX191" fmla="*/ 1504509 w 3025238"/>
              <a:gd name="connsiteY191" fmla="*/ 1194462 h 1848547"/>
              <a:gd name="connsiteX192" fmla="*/ 1503134 w 3025238"/>
              <a:gd name="connsiteY192" fmla="*/ 1194462 h 1848547"/>
              <a:gd name="connsiteX193" fmla="*/ 1402465 w 3025238"/>
              <a:gd name="connsiteY193" fmla="*/ 1097150 h 1848547"/>
              <a:gd name="connsiteX194" fmla="*/ 1142969 w 3025238"/>
              <a:gd name="connsiteY194" fmla="*/ 1097150 h 1848547"/>
              <a:gd name="connsiteX195" fmla="*/ 1085268 w 3025238"/>
              <a:gd name="connsiteY195" fmla="*/ 1041740 h 1848547"/>
              <a:gd name="connsiteX196" fmla="*/ 997346 w 3025238"/>
              <a:gd name="connsiteY196" fmla="*/ 1041740 h 1848547"/>
              <a:gd name="connsiteX197" fmla="*/ 1410938 w 3025238"/>
              <a:gd name="connsiteY197" fmla="*/ 864977 h 1848547"/>
              <a:gd name="connsiteX198" fmla="*/ 1632273 w 3025238"/>
              <a:gd name="connsiteY198" fmla="*/ 1078680 h 1848547"/>
              <a:gd name="connsiteX199" fmla="*/ 1722334 w 3025238"/>
              <a:gd name="connsiteY199" fmla="*/ 1078680 h 1848547"/>
              <a:gd name="connsiteX200" fmla="*/ 1500998 w 3025238"/>
              <a:gd name="connsiteY200" fmla="*/ 864977 h 1848547"/>
              <a:gd name="connsiteX201" fmla="*/ 797685 w 3025238"/>
              <a:gd name="connsiteY201" fmla="*/ 850628 h 1848547"/>
              <a:gd name="connsiteX202" fmla="*/ 822108 w 3025238"/>
              <a:gd name="connsiteY202" fmla="*/ 850628 h 1848547"/>
              <a:gd name="connsiteX203" fmla="*/ 822108 w 3025238"/>
              <a:gd name="connsiteY203" fmla="*/ 873525 h 1848547"/>
              <a:gd name="connsiteX204" fmla="*/ 797685 w 3025238"/>
              <a:gd name="connsiteY204" fmla="*/ 873525 h 1848547"/>
              <a:gd name="connsiteX205" fmla="*/ 797685 w 3025238"/>
              <a:gd name="connsiteY205" fmla="*/ 864977 h 1848547"/>
              <a:gd name="connsiteX206" fmla="*/ 680758 w 3025238"/>
              <a:gd name="connsiteY206" fmla="*/ 864977 h 1848547"/>
              <a:gd name="connsiteX207" fmla="*/ 546201 w 3025238"/>
              <a:gd name="connsiteY207" fmla="*/ 994725 h 1848547"/>
              <a:gd name="connsiteX208" fmla="*/ 863322 w 3025238"/>
              <a:gd name="connsiteY208" fmla="*/ 994725 h 1848547"/>
              <a:gd name="connsiteX209" fmla="*/ 863322 w 3025238"/>
              <a:gd name="connsiteY209" fmla="*/ 953816 h 1848547"/>
              <a:gd name="connsiteX210" fmla="*/ 955825 w 3025238"/>
              <a:gd name="connsiteY210" fmla="*/ 953816 h 1848547"/>
              <a:gd name="connsiteX211" fmla="*/ 955825 w 3025238"/>
              <a:gd name="connsiteY211" fmla="*/ 1041588 h 1848547"/>
              <a:gd name="connsiteX212" fmla="*/ 912779 w 3025238"/>
              <a:gd name="connsiteY212" fmla="*/ 1041588 h 1848547"/>
              <a:gd name="connsiteX213" fmla="*/ 912779 w 3025238"/>
              <a:gd name="connsiteY213" fmla="*/ 1178969 h 1848547"/>
              <a:gd name="connsiteX214" fmla="*/ 689765 w 3025238"/>
              <a:gd name="connsiteY214" fmla="*/ 1392672 h 1848547"/>
              <a:gd name="connsiteX215" fmla="*/ 689765 w 3025238"/>
              <a:gd name="connsiteY215" fmla="*/ 1429765 h 1848547"/>
              <a:gd name="connsiteX216" fmla="*/ 730903 w 3025238"/>
              <a:gd name="connsiteY216" fmla="*/ 1429765 h 1848547"/>
              <a:gd name="connsiteX217" fmla="*/ 969258 w 3025238"/>
              <a:gd name="connsiteY217" fmla="*/ 1201559 h 1848547"/>
              <a:gd name="connsiteX218" fmla="*/ 1161210 w 3025238"/>
              <a:gd name="connsiteY218" fmla="*/ 1201559 h 1848547"/>
              <a:gd name="connsiteX219" fmla="*/ 1219215 w 3025238"/>
              <a:gd name="connsiteY219" fmla="*/ 1256818 h 1848547"/>
              <a:gd name="connsiteX220" fmla="*/ 1307063 w 3025238"/>
              <a:gd name="connsiteY220" fmla="*/ 1256818 h 1848547"/>
              <a:gd name="connsiteX221" fmla="*/ 1307063 w 3025238"/>
              <a:gd name="connsiteY221" fmla="*/ 1344971 h 1848547"/>
              <a:gd name="connsiteX222" fmla="*/ 1214559 w 3025238"/>
              <a:gd name="connsiteY222" fmla="*/ 1344971 h 1848547"/>
              <a:gd name="connsiteX223" fmla="*/ 1214559 w 3025238"/>
              <a:gd name="connsiteY223" fmla="*/ 1303833 h 1848547"/>
              <a:gd name="connsiteX224" fmla="*/ 1071378 w 3025238"/>
              <a:gd name="connsiteY224" fmla="*/ 1303833 h 1848547"/>
              <a:gd name="connsiteX225" fmla="*/ 1071378 w 3025238"/>
              <a:gd name="connsiteY225" fmla="*/ 1312381 h 1848547"/>
              <a:gd name="connsiteX226" fmla="*/ 1046955 w 3025238"/>
              <a:gd name="connsiteY226" fmla="*/ 1312381 h 1848547"/>
              <a:gd name="connsiteX227" fmla="*/ 1046955 w 3025238"/>
              <a:gd name="connsiteY227" fmla="*/ 1289102 h 1848547"/>
              <a:gd name="connsiteX228" fmla="*/ 1071378 w 3025238"/>
              <a:gd name="connsiteY228" fmla="*/ 1289102 h 1848547"/>
              <a:gd name="connsiteX229" fmla="*/ 1071378 w 3025238"/>
              <a:gd name="connsiteY229" fmla="*/ 1297650 h 1848547"/>
              <a:gd name="connsiteX230" fmla="*/ 1214865 w 3025238"/>
              <a:gd name="connsiteY230" fmla="*/ 1297650 h 1848547"/>
              <a:gd name="connsiteX231" fmla="*/ 1214865 w 3025238"/>
              <a:gd name="connsiteY231" fmla="*/ 1261092 h 1848547"/>
              <a:gd name="connsiteX232" fmla="*/ 1158844 w 3025238"/>
              <a:gd name="connsiteY232" fmla="*/ 1207666 h 1848547"/>
              <a:gd name="connsiteX233" fmla="*/ 1049931 w 3025238"/>
              <a:gd name="connsiteY233" fmla="*/ 1207666 h 1848547"/>
              <a:gd name="connsiteX234" fmla="*/ 817835 w 3025238"/>
              <a:gd name="connsiteY234" fmla="*/ 1429765 h 1848547"/>
              <a:gd name="connsiteX235" fmla="*/ 1031538 w 3025238"/>
              <a:gd name="connsiteY235" fmla="*/ 1429765 h 1848547"/>
              <a:gd name="connsiteX236" fmla="*/ 1031538 w 3025238"/>
              <a:gd name="connsiteY236" fmla="*/ 1436023 h 1848547"/>
              <a:gd name="connsiteX237" fmla="*/ 689765 w 3025238"/>
              <a:gd name="connsiteY237" fmla="*/ 1436023 h 1848547"/>
              <a:gd name="connsiteX238" fmla="*/ 689765 w 3025238"/>
              <a:gd name="connsiteY238" fmla="*/ 1477085 h 1848547"/>
              <a:gd name="connsiteX239" fmla="*/ 597491 w 3025238"/>
              <a:gd name="connsiteY239" fmla="*/ 1477085 h 1848547"/>
              <a:gd name="connsiteX240" fmla="*/ 597491 w 3025238"/>
              <a:gd name="connsiteY240" fmla="*/ 1389314 h 1848547"/>
              <a:gd name="connsiteX241" fmla="*/ 684880 w 3025238"/>
              <a:gd name="connsiteY241" fmla="*/ 1389314 h 1848547"/>
              <a:gd name="connsiteX242" fmla="*/ 906216 w 3025238"/>
              <a:gd name="connsiteY242" fmla="*/ 1177137 h 1848547"/>
              <a:gd name="connsiteX243" fmla="*/ 906216 w 3025238"/>
              <a:gd name="connsiteY243" fmla="*/ 1042351 h 1848547"/>
              <a:gd name="connsiteX244" fmla="*/ 863246 w 3025238"/>
              <a:gd name="connsiteY244" fmla="*/ 1042351 h 1848547"/>
              <a:gd name="connsiteX245" fmla="*/ 863246 w 3025238"/>
              <a:gd name="connsiteY245" fmla="*/ 1001366 h 1848547"/>
              <a:gd name="connsiteX246" fmla="*/ 416682 w 3025238"/>
              <a:gd name="connsiteY246" fmla="*/ 1001366 h 1848547"/>
              <a:gd name="connsiteX247" fmla="*/ 306091 w 3025238"/>
              <a:gd name="connsiteY247" fmla="*/ 1108217 h 1848547"/>
              <a:gd name="connsiteX248" fmla="*/ 306091 w 3025238"/>
              <a:gd name="connsiteY248" fmla="*/ 1148210 h 1848547"/>
              <a:gd name="connsiteX249" fmla="*/ 259839 w 3025238"/>
              <a:gd name="connsiteY249" fmla="*/ 1148210 h 1848547"/>
              <a:gd name="connsiteX250" fmla="*/ 259839 w 3025238"/>
              <a:gd name="connsiteY250" fmla="*/ 1129282 h 1848547"/>
              <a:gd name="connsiteX251" fmla="*/ 0 w 3025238"/>
              <a:gd name="connsiteY251" fmla="*/ 1129282 h 1848547"/>
              <a:gd name="connsiteX252" fmla="*/ 0 w 3025238"/>
              <a:gd name="connsiteY252" fmla="*/ 1122642 h 1848547"/>
              <a:gd name="connsiteX253" fmla="*/ 259915 w 3025238"/>
              <a:gd name="connsiteY253" fmla="*/ 1122642 h 1848547"/>
              <a:gd name="connsiteX254" fmla="*/ 259915 w 3025238"/>
              <a:gd name="connsiteY254" fmla="*/ 1103714 h 1848547"/>
              <a:gd name="connsiteX255" fmla="*/ 301282 w 3025238"/>
              <a:gd name="connsiteY255" fmla="*/ 1103714 h 1848547"/>
              <a:gd name="connsiteX256" fmla="*/ 414087 w 3025238"/>
              <a:gd name="connsiteY256" fmla="*/ 994725 h 1848547"/>
              <a:gd name="connsiteX257" fmla="*/ 537119 w 3025238"/>
              <a:gd name="connsiteY257" fmla="*/ 994725 h 1848547"/>
              <a:gd name="connsiteX258" fmla="*/ 678011 w 3025238"/>
              <a:gd name="connsiteY258" fmla="*/ 859176 h 1848547"/>
              <a:gd name="connsiteX259" fmla="*/ 797685 w 3025238"/>
              <a:gd name="connsiteY259" fmla="*/ 859176 h 1848547"/>
              <a:gd name="connsiteX260" fmla="*/ 409355 w 3025238"/>
              <a:gd name="connsiteY260" fmla="*/ 820634 h 1848547"/>
              <a:gd name="connsiteX261" fmla="*/ 239460 w 3025238"/>
              <a:gd name="connsiteY261" fmla="*/ 983659 h 1848547"/>
              <a:gd name="connsiteX262" fmla="*/ 284033 w 3025238"/>
              <a:gd name="connsiteY262" fmla="*/ 983659 h 1848547"/>
              <a:gd name="connsiteX263" fmla="*/ 454003 w 3025238"/>
              <a:gd name="connsiteY263" fmla="*/ 820634 h 1848547"/>
              <a:gd name="connsiteX264" fmla="*/ 863017 w 3025238"/>
              <a:gd name="connsiteY264" fmla="*/ 817657 h 1848547"/>
              <a:gd name="connsiteX265" fmla="*/ 955520 w 3025238"/>
              <a:gd name="connsiteY265" fmla="*/ 817657 h 1848547"/>
              <a:gd name="connsiteX266" fmla="*/ 955520 w 3025238"/>
              <a:gd name="connsiteY266" fmla="*/ 858490 h 1848547"/>
              <a:gd name="connsiteX267" fmla="*/ 1503899 w 3025238"/>
              <a:gd name="connsiteY267" fmla="*/ 858490 h 1848547"/>
              <a:gd name="connsiteX268" fmla="*/ 1731187 w 3025238"/>
              <a:gd name="connsiteY268" fmla="*/ 1078146 h 1848547"/>
              <a:gd name="connsiteX269" fmla="*/ 2101734 w 3025238"/>
              <a:gd name="connsiteY269" fmla="*/ 1078146 h 1848547"/>
              <a:gd name="connsiteX270" fmla="*/ 2101734 w 3025238"/>
              <a:gd name="connsiteY270" fmla="*/ 1059371 h 1848547"/>
              <a:gd name="connsiteX271" fmla="*/ 2148214 w 3025238"/>
              <a:gd name="connsiteY271" fmla="*/ 1059371 h 1848547"/>
              <a:gd name="connsiteX272" fmla="*/ 2148214 w 3025238"/>
              <a:gd name="connsiteY272" fmla="*/ 1078070 h 1848547"/>
              <a:gd name="connsiteX273" fmla="*/ 2592641 w 3025238"/>
              <a:gd name="connsiteY273" fmla="*/ 1078070 h 1848547"/>
              <a:gd name="connsiteX274" fmla="*/ 2592641 w 3025238"/>
              <a:gd name="connsiteY274" fmla="*/ 1084252 h 1848547"/>
              <a:gd name="connsiteX275" fmla="*/ 2148214 w 3025238"/>
              <a:gd name="connsiteY275" fmla="*/ 1084252 h 1848547"/>
              <a:gd name="connsiteX276" fmla="*/ 2148214 w 3025238"/>
              <a:gd name="connsiteY276" fmla="*/ 1103409 h 1848547"/>
              <a:gd name="connsiteX277" fmla="*/ 2107152 w 3025238"/>
              <a:gd name="connsiteY277" fmla="*/ 1103409 h 1848547"/>
              <a:gd name="connsiteX278" fmla="*/ 1899632 w 3025238"/>
              <a:gd name="connsiteY278" fmla="*/ 1303909 h 1848547"/>
              <a:gd name="connsiteX279" fmla="*/ 1450396 w 3025238"/>
              <a:gd name="connsiteY279" fmla="*/ 1303909 h 1848547"/>
              <a:gd name="connsiteX280" fmla="*/ 1450396 w 3025238"/>
              <a:gd name="connsiteY280" fmla="*/ 1344894 h 1848547"/>
              <a:gd name="connsiteX281" fmla="*/ 1357664 w 3025238"/>
              <a:gd name="connsiteY281" fmla="*/ 1345504 h 1848547"/>
              <a:gd name="connsiteX282" fmla="*/ 1357664 w 3025238"/>
              <a:gd name="connsiteY282" fmla="*/ 1257428 h 1848547"/>
              <a:gd name="connsiteX283" fmla="*/ 1450167 w 3025238"/>
              <a:gd name="connsiteY283" fmla="*/ 1257428 h 1848547"/>
              <a:gd name="connsiteX284" fmla="*/ 1450167 w 3025238"/>
              <a:gd name="connsiteY284" fmla="*/ 1298413 h 1848547"/>
              <a:gd name="connsiteX285" fmla="*/ 1896731 w 3025238"/>
              <a:gd name="connsiteY285" fmla="*/ 1298413 h 1848547"/>
              <a:gd name="connsiteX286" fmla="*/ 2101734 w 3025238"/>
              <a:gd name="connsiteY286" fmla="*/ 1099974 h 1848547"/>
              <a:gd name="connsiteX287" fmla="*/ 2101734 w 3025238"/>
              <a:gd name="connsiteY287" fmla="*/ 1084710 h 1848547"/>
              <a:gd name="connsiteX288" fmla="*/ 1629373 w 3025238"/>
              <a:gd name="connsiteY288" fmla="*/ 1084710 h 1848547"/>
              <a:gd name="connsiteX289" fmla="*/ 1402083 w 3025238"/>
              <a:gd name="connsiteY289" fmla="*/ 864977 h 1848547"/>
              <a:gd name="connsiteX290" fmla="*/ 955520 w 3025238"/>
              <a:gd name="connsiteY290" fmla="*/ 864977 h 1848547"/>
              <a:gd name="connsiteX291" fmla="*/ 955520 w 3025238"/>
              <a:gd name="connsiteY291" fmla="*/ 905734 h 1848547"/>
              <a:gd name="connsiteX292" fmla="*/ 863017 w 3025238"/>
              <a:gd name="connsiteY292" fmla="*/ 905734 h 1848547"/>
              <a:gd name="connsiteX293" fmla="*/ 1829186 w 3025238"/>
              <a:gd name="connsiteY293" fmla="*/ 659364 h 1848547"/>
              <a:gd name="connsiteX294" fmla="*/ 1829186 w 3025238"/>
              <a:gd name="connsiteY294" fmla="*/ 728817 h 1848547"/>
              <a:gd name="connsiteX295" fmla="*/ 1902150 w 3025238"/>
              <a:gd name="connsiteY295" fmla="*/ 728817 h 1848547"/>
              <a:gd name="connsiteX296" fmla="*/ 1902150 w 3025238"/>
              <a:gd name="connsiteY296" fmla="*/ 659364 h 1848547"/>
              <a:gd name="connsiteX297" fmla="*/ 7821 w 3025238"/>
              <a:gd name="connsiteY297" fmla="*/ 655319 h 1848547"/>
              <a:gd name="connsiteX298" fmla="*/ 7821 w 3025238"/>
              <a:gd name="connsiteY298" fmla="*/ 724849 h 1848547"/>
              <a:gd name="connsiteX299" fmla="*/ 80709 w 3025238"/>
              <a:gd name="connsiteY299" fmla="*/ 724849 h 1848547"/>
              <a:gd name="connsiteX300" fmla="*/ 80709 w 3025238"/>
              <a:gd name="connsiteY300" fmla="*/ 655319 h 1848547"/>
              <a:gd name="connsiteX301" fmla="*/ 1577321 w 3025238"/>
              <a:gd name="connsiteY301" fmla="*/ 600977 h 1848547"/>
              <a:gd name="connsiteX302" fmla="*/ 1450549 w 3025238"/>
              <a:gd name="connsiteY302" fmla="*/ 724468 h 1848547"/>
              <a:gd name="connsiteX303" fmla="*/ 1501761 w 3025238"/>
              <a:gd name="connsiteY303" fmla="*/ 724468 h 1848547"/>
              <a:gd name="connsiteX304" fmla="*/ 1628610 w 3025238"/>
              <a:gd name="connsiteY304" fmla="*/ 600977 h 1848547"/>
              <a:gd name="connsiteX305" fmla="*/ 1123709 w 3025238"/>
              <a:gd name="connsiteY305" fmla="*/ 583849 h 1848547"/>
              <a:gd name="connsiteX306" fmla="*/ 1154238 w 3025238"/>
              <a:gd name="connsiteY306" fmla="*/ 583849 h 1848547"/>
              <a:gd name="connsiteX307" fmla="*/ 1154238 w 3025238"/>
              <a:gd name="connsiteY307" fmla="*/ 612928 h 1848547"/>
              <a:gd name="connsiteX308" fmla="*/ 1123709 w 3025238"/>
              <a:gd name="connsiteY308" fmla="*/ 612928 h 1848547"/>
              <a:gd name="connsiteX309" fmla="*/ 1021283 w 3025238"/>
              <a:gd name="connsiteY309" fmla="*/ 583697 h 1848547"/>
              <a:gd name="connsiteX310" fmla="*/ 1051812 w 3025238"/>
              <a:gd name="connsiteY310" fmla="*/ 583697 h 1848547"/>
              <a:gd name="connsiteX311" fmla="*/ 1051812 w 3025238"/>
              <a:gd name="connsiteY311" fmla="*/ 612776 h 1848547"/>
              <a:gd name="connsiteX312" fmla="*/ 1021283 w 3025238"/>
              <a:gd name="connsiteY312" fmla="*/ 612776 h 1848547"/>
              <a:gd name="connsiteX313" fmla="*/ 1101907 w 3025238"/>
              <a:gd name="connsiteY313" fmla="*/ 563350 h 1848547"/>
              <a:gd name="connsiteX314" fmla="*/ 1101907 w 3025238"/>
              <a:gd name="connsiteY314" fmla="*/ 632804 h 1848547"/>
              <a:gd name="connsiteX315" fmla="*/ 1174719 w 3025238"/>
              <a:gd name="connsiteY315" fmla="*/ 632804 h 1848547"/>
              <a:gd name="connsiteX316" fmla="*/ 1174719 w 3025238"/>
              <a:gd name="connsiteY316" fmla="*/ 563350 h 1848547"/>
              <a:gd name="connsiteX317" fmla="*/ 1321716 w 3025238"/>
              <a:gd name="connsiteY317" fmla="*/ 473519 h 1848547"/>
              <a:gd name="connsiteX318" fmla="*/ 1446045 w 3025238"/>
              <a:gd name="connsiteY318" fmla="*/ 594795 h 1848547"/>
              <a:gd name="connsiteX319" fmla="*/ 1497335 w 3025238"/>
              <a:gd name="connsiteY319" fmla="*/ 594795 h 1848547"/>
              <a:gd name="connsiteX320" fmla="*/ 1373005 w 3025238"/>
              <a:gd name="connsiteY320" fmla="*/ 473519 h 1848547"/>
              <a:gd name="connsiteX321" fmla="*/ 463467 w 3025238"/>
              <a:gd name="connsiteY321" fmla="*/ 473289 h 1848547"/>
              <a:gd name="connsiteX322" fmla="*/ 242514 w 3025238"/>
              <a:gd name="connsiteY322" fmla="*/ 686992 h 1848547"/>
              <a:gd name="connsiteX323" fmla="*/ 293421 w 3025238"/>
              <a:gd name="connsiteY323" fmla="*/ 686992 h 1848547"/>
              <a:gd name="connsiteX324" fmla="*/ 514756 w 3025238"/>
              <a:gd name="connsiteY324" fmla="*/ 473289 h 1848547"/>
              <a:gd name="connsiteX325" fmla="*/ 1067715 w 3025238"/>
              <a:gd name="connsiteY325" fmla="*/ 467412 h 1848547"/>
              <a:gd name="connsiteX326" fmla="*/ 1374302 w 3025238"/>
              <a:gd name="connsiteY326" fmla="*/ 467412 h 1848547"/>
              <a:gd name="connsiteX327" fmla="*/ 1375676 w 3025238"/>
              <a:gd name="connsiteY327" fmla="*/ 467412 h 1848547"/>
              <a:gd name="connsiteX328" fmla="*/ 1506340 w 3025238"/>
              <a:gd name="connsiteY328" fmla="*/ 594795 h 1848547"/>
              <a:gd name="connsiteX329" fmla="*/ 1765838 w 3025238"/>
              <a:gd name="connsiteY329" fmla="*/ 594795 h 1848547"/>
              <a:gd name="connsiteX330" fmla="*/ 1823843 w 3025238"/>
              <a:gd name="connsiteY330" fmla="*/ 649977 h 1848547"/>
              <a:gd name="connsiteX331" fmla="*/ 1911766 w 3025238"/>
              <a:gd name="connsiteY331" fmla="*/ 649977 h 1848547"/>
              <a:gd name="connsiteX332" fmla="*/ 1912225 w 3025238"/>
              <a:gd name="connsiteY332" fmla="*/ 738282 h 1848547"/>
              <a:gd name="connsiteX333" fmla="*/ 1819722 w 3025238"/>
              <a:gd name="connsiteY333" fmla="*/ 738282 h 1848547"/>
              <a:gd name="connsiteX334" fmla="*/ 1819722 w 3025238"/>
              <a:gd name="connsiteY334" fmla="*/ 654327 h 1848547"/>
              <a:gd name="connsiteX335" fmla="*/ 1763624 w 3025238"/>
              <a:gd name="connsiteY335" fmla="*/ 600901 h 1848547"/>
              <a:gd name="connsiteX336" fmla="*/ 1637997 w 3025238"/>
              <a:gd name="connsiteY336" fmla="*/ 600901 h 1848547"/>
              <a:gd name="connsiteX337" fmla="*/ 1504738 w 3025238"/>
              <a:gd name="connsiteY337" fmla="*/ 730650 h 1848547"/>
              <a:gd name="connsiteX338" fmla="*/ 1161286 w 3025238"/>
              <a:gd name="connsiteY338" fmla="*/ 730650 h 1848547"/>
              <a:gd name="connsiteX339" fmla="*/ 1161286 w 3025238"/>
              <a:gd name="connsiteY339" fmla="*/ 749578 h 1848547"/>
              <a:gd name="connsiteX340" fmla="*/ 1115034 w 3025238"/>
              <a:gd name="connsiteY340" fmla="*/ 749578 h 1848547"/>
              <a:gd name="connsiteX341" fmla="*/ 1115034 w 3025238"/>
              <a:gd name="connsiteY341" fmla="*/ 705539 h 1848547"/>
              <a:gd name="connsiteX342" fmla="*/ 1161286 w 3025238"/>
              <a:gd name="connsiteY342" fmla="*/ 705539 h 1848547"/>
              <a:gd name="connsiteX343" fmla="*/ 1161286 w 3025238"/>
              <a:gd name="connsiteY343" fmla="*/ 724468 h 1848547"/>
              <a:gd name="connsiteX344" fmla="*/ 1441314 w 3025238"/>
              <a:gd name="connsiteY344" fmla="*/ 724468 h 1848547"/>
              <a:gd name="connsiteX345" fmla="*/ 1568238 w 3025238"/>
              <a:gd name="connsiteY345" fmla="*/ 600977 h 1848547"/>
              <a:gd name="connsiteX346" fmla="*/ 1184412 w 3025238"/>
              <a:gd name="connsiteY346" fmla="*/ 600977 h 1848547"/>
              <a:gd name="connsiteX347" fmla="*/ 1184412 w 3025238"/>
              <a:gd name="connsiteY347" fmla="*/ 642116 h 1848547"/>
              <a:gd name="connsiteX348" fmla="*/ 1096870 w 3025238"/>
              <a:gd name="connsiteY348" fmla="*/ 642116 h 1848547"/>
              <a:gd name="connsiteX349" fmla="*/ 1005282 w 3025238"/>
              <a:gd name="connsiteY349" fmla="*/ 730650 h 1848547"/>
              <a:gd name="connsiteX350" fmla="*/ 643971 w 3025238"/>
              <a:gd name="connsiteY350" fmla="*/ 730650 h 1848547"/>
              <a:gd name="connsiteX351" fmla="*/ 643971 w 3025238"/>
              <a:gd name="connsiteY351" fmla="*/ 739121 h 1848547"/>
              <a:gd name="connsiteX352" fmla="*/ 623669 w 3025238"/>
              <a:gd name="connsiteY352" fmla="*/ 739121 h 1848547"/>
              <a:gd name="connsiteX353" fmla="*/ 539714 w 3025238"/>
              <a:gd name="connsiteY353" fmla="*/ 820558 h 1848547"/>
              <a:gd name="connsiteX354" fmla="*/ 462857 w 3025238"/>
              <a:gd name="connsiteY354" fmla="*/ 820558 h 1848547"/>
              <a:gd name="connsiteX355" fmla="*/ 286552 w 3025238"/>
              <a:gd name="connsiteY355" fmla="*/ 989688 h 1848547"/>
              <a:gd name="connsiteX356" fmla="*/ 79183 w 3025238"/>
              <a:gd name="connsiteY356" fmla="*/ 989688 h 1848547"/>
              <a:gd name="connsiteX357" fmla="*/ 79183 w 3025238"/>
              <a:gd name="connsiteY357" fmla="*/ 983583 h 1848547"/>
              <a:gd name="connsiteX358" fmla="*/ 229767 w 3025238"/>
              <a:gd name="connsiteY358" fmla="*/ 983583 h 1848547"/>
              <a:gd name="connsiteX359" fmla="*/ 399738 w 3025238"/>
              <a:gd name="connsiteY359" fmla="*/ 820558 h 1848547"/>
              <a:gd name="connsiteX360" fmla="*/ 90631 w 3025238"/>
              <a:gd name="connsiteY360" fmla="*/ 820558 h 1848547"/>
              <a:gd name="connsiteX361" fmla="*/ 90631 w 3025238"/>
              <a:gd name="connsiteY361" fmla="*/ 861543 h 1848547"/>
              <a:gd name="connsiteX362" fmla="*/ 0 w 3025238"/>
              <a:gd name="connsiteY362" fmla="*/ 861543 h 1848547"/>
              <a:gd name="connsiteX363" fmla="*/ 0 w 3025238"/>
              <a:gd name="connsiteY363" fmla="*/ 773390 h 1848547"/>
              <a:gd name="connsiteX364" fmla="*/ 90631 w 3025238"/>
              <a:gd name="connsiteY364" fmla="*/ 773390 h 1848547"/>
              <a:gd name="connsiteX365" fmla="*/ 90631 w 3025238"/>
              <a:gd name="connsiteY365" fmla="*/ 814452 h 1848547"/>
              <a:gd name="connsiteX366" fmla="*/ 537119 w 3025238"/>
              <a:gd name="connsiteY366" fmla="*/ 814452 h 1848547"/>
              <a:gd name="connsiteX367" fmla="*/ 619853 w 3025238"/>
              <a:gd name="connsiteY367" fmla="*/ 735229 h 1848547"/>
              <a:gd name="connsiteX368" fmla="*/ 619853 w 3025238"/>
              <a:gd name="connsiteY368" fmla="*/ 715919 h 1848547"/>
              <a:gd name="connsiteX369" fmla="*/ 639392 w 3025238"/>
              <a:gd name="connsiteY369" fmla="*/ 715919 h 1848547"/>
              <a:gd name="connsiteX370" fmla="*/ 764712 w 3025238"/>
              <a:gd name="connsiteY370" fmla="*/ 594795 h 1848547"/>
              <a:gd name="connsiteX371" fmla="*/ 933538 w 3025238"/>
              <a:gd name="connsiteY371" fmla="*/ 594795 h 1848547"/>
              <a:gd name="connsiteX372" fmla="*/ 933538 w 3025238"/>
              <a:gd name="connsiteY372" fmla="*/ 575867 h 1848547"/>
              <a:gd name="connsiteX373" fmla="*/ 979790 w 3025238"/>
              <a:gd name="connsiteY373" fmla="*/ 575867 h 1848547"/>
              <a:gd name="connsiteX374" fmla="*/ 979790 w 3025238"/>
              <a:gd name="connsiteY374" fmla="*/ 619905 h 1848547"/>
              <a:gd name="connsiteX375" fmla="*/ 933081 w 3025238"/>
              <a:gd name="connsiteY375" fmla="*/ 619905 h 1848547"/>
              <a:gd name="connsiteX376" fmla="*/ 933081 w 3025238"/>
              <a:gd name="connsiteY376" fmla="*/ 600977 h 1848547"/>
              <a:gd name="connsiteX377" fmla="*/ 767003 w 3025238"/>
              <a:gd name="connsiteY377" fmla="*/ 600977 h 1848547"/>
              <a:gd name="connsiteX378" fmla="*/ 643818 w 3025238"/>
              <a:gd name="connsiteY378" fmla="*/ 719965 h 1848547"/>
              <a:gd name="connsiteX379" fmla="*/ 643818 w 3025238"/>
              <a:gd name="connsiteY379" fmla="*/ 724239 h 1848547"/>
              <a:gd name="connsiteX380" fmla="*/ 1002535 w 3025238"/>
              <a:gd name="connsiteY380" fmla="*/ 724239 h 1848547"/>
              <a:gd name="connsiteX381" fmla="*/ 1091833 w 3025238"/>
              <a:gd name="connsiteY381" fmla="*/ 637994 h 1848547"/>
              <a:gd name="connsiteX382" fmla="*/ 1091833 w 3025238"/>
              <a:gd name="connsiteY382" fmla="*/ 554039 h 1848547"/>
              <a:gd name="connsiteX383" fmla="*/ 1184336 w 3025238"/>
              <a:gd name="connsiteY383" fmla="*/ 554039 h 1848547"/>
              <a:gd name="connsiteX384" fmla="*/ 1184336 w 3025238"/>
              <a:gd name="connsiteY384" fmla="*/ 594872 h 1848547"/>
              <a:gd name="connsiteX385" fmla="*/ 1436963 w 3025238"/>
              <a:gd name="connsiteY385" fmla="*/ 594872 h 1848547"/>
              <a:gd name="connsiteX386" fmla="*/ 1312557 w 3025238"/>
              <a:gd name="connsiteY386" fmla="*/ 473594 h 1848547"/>
              <a:gd name="connsiteX387" fmla="*/ 1067715 w 3025238"/>
              <a:gd name="connsiteY387" fmla="*/ 473594 h 1848547"/>
              <a:gd name="connsiteX388" fmla="*/ 1021283 w 3025238"/>
              <a:gd name="connsiteY388" fmla="*/ 456161 h 1848547"/>
              <a:gd name="connsiteX389" fmla="*/ 1051812 w 3025238"/>
              <a:gd name="connsiteY389" fmla="*/ 456161 h 1848547"/>
              <a:gd name="connsiteX390" fmla="*/ 1051812 w 3025238"/>
              <a:gd name="connsiteY390" fmla="*/ 485240 h 1848547"/>
              <a:gd name="connsiteX391" fmla="*/ 1021283 w 3025238"/>
              <a:gd name="connsiteY391" fmla="*/ 485240 h 1848547"/>
              <a:gd name="connsiteX392" fmla="*/ 800177 w 3025238"/>
              <a:gd name="connsiteY392" fmla="*/ 448758 h 1848547"/>
              <a:gd name="connsiteX393" fmla="*/ 846505 w 3025238"/>
              <a:gd name="connsiteY393" fmla="*/ 448758 h 1848547"/>
              <a:gd name="connsiteX394" fmla="*/ 846505 w 3025238"/>
              <a:gd name="connsiteY394" fmla="*/ 467686 h 1848547"/>
              <a:gd name="connsiteX395" fmla="*/ 1008690 w 3025238"/>
              <a:gd name="connsiteY395" fmla="*/ 467686 h 1848547"/>
              <a:gd name="connsiteX396" fmla="*/ 1008690 w 3025238"/>
              <a:gd name="connsiteY396" fmla="*/ 473868 h 1848547"/>
              <a:gd name="connsiteX397" fmla="*/ 846505 w 3025238"/>
              <a:gd name="connsiteY397" fmla="*/ 473792 h 1848547"/>
              <a:gd name="connsiteX398" fmla="*/ 846505 w 3025238"/>
              <a:gd name="connsiteY398" fmla="*/ 492796 h 1848547"/>
              <a:gd name="connsiteX399" fmla="*/ 800177 w 3025238"/>
              <a:gd name="connsiteY399" fmla="*/ 492796 h 1848547"/>
              <a:gd name="connsiteX400" fmla="*/ 711059 w 3025238"/>
              <a:gd name="connsiteY400" fmla="*/ 448484 h 1848547"/>
              <a:gd name="connsiteX401" fmla="*/ 757310 w 3025238"/>
              <a:gd name="connsiteY401" fmla="*/ 448484 h 1848547"/>
              <a:gd name="connsiteX402" fmla="*/ 757310 w 3025238"/>
              <a:gd name="connsiteY402" fmla="*/ 492523 h 1848547"/>
              <a:gd name="connsiteX403" fmla="*/ 715944 w 3025238"/>
              <a:gd name="connsiteY403" fmla="*/ 492523 h 1848547"/>
              <a:gd name="connsiteX404" fmla="*/ 521854 w 3025238"/>
              <a:gd name="connsiteY404" fmla="*/ 680124 h 1848547"/>
              <a:gd name="connsiteX405" fmla="*/ 521854 w 3025238"/>
              <a:gd name="connsiteY405" fmla="*/ 704699 h 1848547"/>
              <a:gd name="connsiteX406" fmla="*/ 491325 w 3025238"/>
              <a:gd name="connsiteY406" fmla="*/ 704699 h 1848547"/>
              <a:gd name="connsiteX407" fmla="*/ 491325 w 3025238"/>
              <a:gd name="connsiteY407" fmla="*/ 675544 h 1848547"/>
              <a:gd name="connsiteX408" fmla="*/ 517656 w 3025238"/>
              <a:gd name="connsiteY408" fmla="*/ 675544 h 1848547"/>
              <a:gd name="connsiteX409" fmla="*/ 711286 w 3025238"/>
              <a:gd name="connsiteY409" fmla="*/ 488401 h 1848547"/>
              <a:gd name="connsiteX410" fmla="*/ 711286 w 3025238"/>
              <a:gd name="connsiteY410" fmla="*/ 473518 h 1848547"/>
              <a:gd name="connsiteX411" fmla="*/ 523915 w 3025238"/>
              <a:gd name="connsiteY411" fmla="*/ 473518 h 1848547"/>
              <a:gd name="connsiteX412" fmla="*/ 296626 w 3025238"/>
              <a:gd name="connsiteY412" fmla="*/ 693175 h 1848547"/>
              <a:gd name="connsiteX413" fmla="*/ 90555 w 3025238"/>
              <a:gd name="connsiteY413" fmla="*/ 693175 h 1848547"/>
              <a:gd name="connsiteX414" fmla="*/ 90555 w 3025238"/>
              <a:gd name="connsiteY414" fmla="*/ 734160 h 1848547"/>
              <a:gd name="connsiteX415" fmla="*/ 0 w 3025238"/>
              <a:gd name="connsiteY415" fmla="*/ 734235 h 1848547"/>
              <a:gd name="connsiteX416" fmla="*/ 0 w 3025238"/>
              <a:gd name="connsiteY416" fmla="*/ 646084 h 1848547"/>
              <a:gd name="connsiteX417" fmla="*/ 90631 w 3025238"/>
              <a:gd name="connsiteY417" fmla="*/ 646084 h 1848547"/>
              <a:gd name="connsiteX418" fmla="*/ 90631 w 3025238"/>
              <a:gd name="connsiteY418" fmla="*/ 687069 h 1848547"/>
              <a:gd name="connsiteX419" fmla="*/ 233507 w 3025238"/>
              <a:gd name="connsiteY419" fmla="*/ 687069 h 1848547"/>
              <a:gd name="connsiteX420" fmla="*/ 460796 w 3025238"/>
              <a:gd name="connsiteY420" fmla="*/ 467412 h 1848547"/>
              <a:gd name="connsiteX421" fmla="*/ 711059 w 3025238"/>
              <a:gd name="connsiteY421" fmla="*/ 467412 h 1848547"/>
              <a:gd name="connsiteX422" fmla="*/ 248239 w 3025238"/>
              <a:gd name="connsiteY422" fmla="*/ 252259 h 1848547"/>
              <a:gd name="connsiteX423" fmla="*/ 278767 w 3025238"/>
              <a:gd name="connsiteY423" fmla="*/ 252259 h 1848547"/>
              <a:gd name="connsiteX424" fmla="*/ 278767 w 3025238"/>
              <a:gd name="connsiteY424" fmla="*/ 281338 h 1848547"/>
              <a:gd name="connsiteX425" fmla="*/ 252817 w 3025238"/>
              <a:gd name="connsiteY425" fmla="*/ 281338 h 1848547"/>
              <a:gd name="connsiteX426" fmla="*/ 147874 w 3025238"/>
              <a:gd name="connsiteY426" fmla="*/ 382771 h 1848547"/>
              <a:gd name="connsiteX427" fmla="*/ 0 w 3025238"/>
              <a:gd name="connsiteY427" fmla="*/ 382771 h 1848547"/>
              <a:gd name="connsiteX428" fmla="*/ 0 w 3025238"/>
              <a:gd name="connsiteY428" fmla="*/ 376512 h 1848547"/>
              <a:gd name="connsiteX429" fmla="*/ 145202 w 3025238"/>
              <a:gd name="connsiteY429" fmla="*/ 376512 h 1848547"/>
              <a:gd name="connsiteX430" fmla="*/ 248239 w 3025238"/>
              <a:gd name="connsiteY430" fmla="*/ 277292 h 1848547"/>
              <a:gd name="connsiteX431" fmla="*/ 657633 w 3025238"/>
              <a:gd name="connsiteY431" fmla="*/ 218754 h 1848547"/>
              <a:gd name="connsiteX432" fmla="*/ 764485 w 3025238"/>
              <a:gd name="connsiteY432" fmla="*/ 322399 h 1848547"/>
              <a:gd name="connsiteX433" fmla="*/ 811423 w 3025238"/>
              <a:gd name="connsiteY433" fmla="*/ 322399 h 1848547"/>
              <a:gd name="connsiteX434" fmla="*/ 704571 w 3025238"/>
              <a:gd name="connsiteY434" fmla="*/ 218754 h 1848547"/>
              <a:gd name="connsiteX435" fmla="*/ 1127552 w 3025238"/>
              <a:gd name="connsiteY435" fmla="*/ 144033 h 1848547"/>
              <a:gd name="connsiteX436" fmla="*/ 1312481 w 3025238"/>
              <a:gd name="connsiteY436" fmla="*/ 322781 h 1848547"/>
              <a:gd name="connsiteX437" fmla="*/ 1370258 w 3025238"/>
              <a:gd name="connsiteY437" fmla="*/ 322781 h 1848547"/>
              <a:gd name="connsiteX438" fmla="*/ 1185404 w 3025238"/>
              <a:gd name="connsiteY438" fmla="*/ 144033 h 1848547"/>
              <a:gd name="connsiteX439" fmla="*/ 1533256 w 3025238"/>
              <a:gd name="connsiteY439" fmla="*/ 126982 h 1848547"/>
              <a:gd name="connsiteX440" fmla="*/ 1563785 w 3025238"/>
              <a:gd name="connsiteY440" fmla="*/ 126982 h 1848547"/>
              <a:gd name="connsiteX441" fmla="*/ 1563785 w 3025238"/>
              <a:gd name="connsiteY441" fmla="*/ 156061 h 1848547"/>
              <a:gd name="connsiteX442" fmla="*/ 1533256 w 3025238"/>
              <a:gd name="connsiteY442" fmla="*/ 156061 h 1848547"/>
              <a:gd name="connsiteX443" fmla="*/ 1511149 w 3025238"/>
              <a:gd name="connsiteY443" fmla="*/ 106406 h 1848547"/>
              <a:gd name="connsiteX444" fmla="*/ 1511149 w 3025238"/>
              <a:gd name="connsiteY444" fmla="*/ 175860 h 1848547"/>
              <a:gd name="connsiteX445" fmla="*/ 1584113 w 3025238"/>
              <a:gd name="connsiteY445" fmla="*/ 175860 h 1848547"/>
              <a:gd name="connsiteX446" fmla="*/ 1584113 w 3025238"/>
              <a:gd name="connsiteY446" fmla="*/ 106406 h 1848547"/>
              <a:gd name="connsiteX447" fmla="*/ 249509 w 3025238"/>
              <a:gd name="connsiteY447" fmla="*/ 91644 h 1848547"/>
              <a:gd name="connsiteX448" fmla="*/ 280037 w 3025238"/>
              <a:gd name="connsiteY448" fmla="*/ 91644 h 1848547"/>
              <a:gd name="connsiteX449" fmla="*/ 280037 w 3025238"/>
              <a:gd name="connsiteY449" fmla="*/ 120723 h 1848547"/>
              <a:gd name="connsiteX450" fmla="*/ 249509 w 3025238"/>
              <a:gd name="connsiteY450" fmla="*/ 120723 h 1848547"/>
              <a:gd name="connsiteX451" fmla="*/ 227325 w 3025238"/>
              <a:gd name="connsiteY451" fmla="*/ 71221 h 1848547"/>
              <a:gd name="connsiteX452" fmla="*/ 227325 w 3025238"/>
              <a:gd name="connsiteY452" fmla="*/ 140904 h 1848547"/>
              <a:gd name="connsiteX453" fmla="*/ 300290 w 3025238"/>
              <a:gd name="connsiteY453" fmla="*/ 140904 h 1848547"/>
              <a:gd name="connsiteX454" fmla="*/ 300519 w 3025238"/>
              <a:gd name="connsiteY454" fmla="*/ 71221 h 1848547"/>
              <a:gd name="connsiteX455" fmla="*/ 836686 w 3025238"/>
              <a:gd name="connsiteY455" fmla="*/ 44662 h 1848547"/>
              <a:gd name="connsiteX456" fmla="*/ 924075 w 3025238"/>
              <a:gd name="connsiteY456" fmla="*/ 128617 h 1848547"/>
              <a:gd name="connsiteX457" fmla="*/ 943920 w 3025238"/>
              <a:gd name="connsiteY457" fmla="*/ 128617 h 1848547"/>
              <a:gd name="connsiteX458" fmla="*/ 943920 w 3025238"/>
              <a:gd name="connsiteY458" fmla="*/ 137241 h 1848547"/>
              <a:gd name="connsiteX459" fmla="*/ 1362854 w 3025238"/>
              <a:gd name="connsiteY459" fmla="*/ 138004 h 1848547"/>
              <a:gd name="connsiteX460" fmla="*/ 1362854 w 3025238"/>
              <a:gd name="connsiteY460" fmla="*/ 97095 h 1848547"/>
              <a:gd name="connsiteX461" fmla="*/ 1455433 w 3025238"/>
              <a:gd name="connsiteY461" fmla="*/ 97095 h 1848547"/>
              <a:gd name="connsiteX462" fmla="*/ 1455433 w 3025238"/>
              <a:gd name="connsiteY462" fmla="*/ 185019 h 1848547"/>
              <a:gd name="connsiteX463" fmla="*/ 1362854 w 3025238"/>
              <a:gd name="connsiteY463" fmla="*/ 185019 h 1848547"/>
              <a:gd name="connsiteX464" fmla="*/ 1362854 w 3025238"/>
              <a:gd name="connsiteY464" fmla="*/ 143957 h 1848547"/>
              <a:gd name="connsiteX465" fmla="*/ 1194487 w 3025238"/>
              <a:gd name="connsiteY465" fmla="*/ 143957 h 1848547"/>
              <a:gd name="connsiteX466" fmla="*/ 1379263 w 3025238"/>
              <a:gd name="connsiteY466" fmla="*/ 322628 h 1848547"/>
              <a:gd name="connsiteX467" fmla="*/ 1403763 w 3025238"/>
              <a:gd name="connsiteY467" fmla="*/ 322628 h 1848547"/>
              <a:gd name="connsiteX468" fmla="*/ 1403763 w 3025238"/>
              <a:gd name="connsiteY468" fmla="*/ 281643 h 1848547"/>
              <a:gd name="connsiteX469" fmla="*/ 1496343 w 3025238"/>
              <a:gd name="connsiteY469" fmla="*/ 281643 h 1848547"/>
              <a:gd name="connsiteX470" fmla="*/ 1496343 w 3025238"/>
              <a:gd name="connsiteY470" fmla="*/ 323086 h 1848547"/>
              <a:gd name="connsiteX471" fmla="*/ 1759579 w 3025238"/>
              <a:gd name="connsiteY471" fmla="*/ 323086 h 1848547"/>
              <a:gd name="connsiteX472" fmla="*/ 1759579 w 3025238"/>
              <a:gd name="connsiteY472" fmla="*/ 281948 h 1848547"/>
              <a:gd name="connsiteX473" fmla="*/ 1852464 w 3025238"/>
              <a:gd name="connsiteY473" fmla="*/ 281948 h 1848547"/>
              <a:gd name="connsiteX474" fmla="*/ 1852464 w 3025238"/>
              <a:gd name="connsiteY474" fmla="*/ 370101 h 1848547"/>
              <a:gd name="connsiteX475" fmla="*/ 1759961 w 3025238"/>
              <a:gd name="connsiteY475" fmla="*/ 370101 h 1848547"/>
              <a:gd name="connsiteX476" fmla="*/ 1759961 w 3025238"/>
              <a:gd name="connsiteY476" fmla="*/ 329116 h 1848547"/>
              <a:gd name="connsiteX477" fmla="*/ 1496724 w 3025238"/>
              <a:gd name="connsiteY477" fmla="*/ 329116 h 1848547"/>
              <a:gd name="connsiteX478" fmla="*/ 1496724 w 3025238"/>
              <a:gd name="connsiteY478" fmla="*/ 369567 h 1848547"/>
              <a:gd name="connsiteX479" fmla="*/ 1404144 w 3025238"/>
              <a:gd name="connsiteY479" fmla="*/ 369567 h 1848547"/>
              <a:gd name="connsiteX480" fmla="*/ 1404144 w 3025238"/>
              <a:gd name="connsiteY480" fmla="*/ 329116 h 1848547"/>
              <a:gd name="connsiteX481" fmla="*/ 1310649 w 3025238"/>
              <a:gd name="connsiteY481" fmla="*/ 329116 h 1848547"/>
              <a:gd name="connsiteX482" fmla="*/ 1310191 w 3025238"/>
              <a:gd name="connsiteY482" fmla="*/ 328581 h 1848547"/>
              <a:gd name="connsiteX483" fmla="*/ 979791 w 3025238"/>
              <a:gd name="connsiteY483" fmla="*/ 328581 h 1848547"/>
              <a:gd name="connsiteX484" fmla="*/ 979791 w 3025238"/>
              <a:gd name="connsiteY484" fmla="*/ 347509 h 1848547"/>
              <a:gd name="connsiteX485" fmla="*/ 933157 w 3025238"/>
              <a:gd name="connsiteY485" fmla="*/ 347509 h 1848547"/>
              <a:gd name="connsiteX486" fmla="*/ 933157 w 3025238"/>
              <a:gd name="connsiteY486" fmla="*/ 328581 h 1848547"/>
              <a:gd name="connsiteX487" fmla="*/ 463467 w 3025238"/>
              <a:gd name="connsiteY487" fmla="*/ 328581 h 1848547"/>
              <a:gd name="connsiteX488" fmla="*/ 363715 w 3025238"/>
              <a:gd name="connsiteY488" fmla="*/ 424901 h 1848547"/>
              <a:gd name="connsiteX489" fmla="*/ 363715 w 3025238"/>
              <a:gd name="connsiteY489" fmla="*/ 447798 h 1848547"/>
              <a:gd name="connsiteX490" fmla="*/ 339749 w 3025238"/>
              <a:gd name="connsiteY490" fmla="*/ 447798 h 1848547"/>
              <a:gd name="connsiteX491" fmla="*/ 236178 w 3025238"/>
              <a:gd name="connsiteY491" fmla="*/ 547933 h 1848547"/>
              <a:gd name="connsiteX492" fmla="*/ 19804 w 3025238"/>
              <a:gd name="connsiteY492" fmla="*/ 547933 h 1848547"/>
              <a:gd name="connsiteX493" fmla="*/ 19804 w 3025238"/>
              <a:gd name="connsiteY493" fmla="*/ 541751 h 1848547"/>
              <a:gd name="connsiteX494" fmla="*/ 233507 w 3025238"/>
              <a:gd name="connsiteY494" fmla="*/ 541751 h 1848547"/>
              <a:gd name="connsiteX495" fmla="*/ 333261 w 3025238"/>
              <a:gd name="connsiteY495" fmla="*/ 445355 h 1848547"/>
              <a:gd name="connsiteX496" fmla="*/ 333261 w 3025238"/>
              <a:gd name="connsiteY496" fmla="*/ 418719 h 1848547"/>
              <a:gd name="connsiteX497" fmla="*/ 360814 w 3025238"/>
              <a:gd name="connsiteY497" fmla="*/ 418719 h 1848547"/>
              <a:gd name="connsiteX498" fmla="*/ 460797 w 3025238"/>
              <a:gd name="connsiteY498" fmla="*/ 322094 h 1848547"/>
              <a:gd name="connsiteX499" fmla="*/ 755249 w 3025238"/>
              <a:gd name="connsiteY499" fmla="*/ 322094 h 1848547"/>
              <a:gd name="connsiteX500" fmla="*/ 648398 w 3025238"/>
              <a:gd name="connsiteY500" fmla="*/ 218447 h 1848547"/>
              <a:gd name="connsiteX501" fmla="*/ 407371 w 3025238"/>
              <a:gd name="connsiteY501" fmla="*/ 218447 h 1848547"/>
              <a:gd name="connsiteX502" fmla="*/ 407371 w 3025238"/>
              <a:gd name="connsiteY502" fmla="*/ 237452 h 1848547"/>
              <a:gd name="connsiteX503" fmla="*/ 361119 w 3025238"/>
              <a:gd name="connsiteY503" fmla="*/ 237452 h 1848547"/>
              <a:gd name="connsiteX504" fmla="*/ 361119 w 3025238"/>
              <a:gd name="connsiteY504" fmla="*/ 193338 h 1848547"/>
              <a:gd name="connsiteX505" fmla="*/ 407371 w 3025238"/>
              <a:gd name="connsiteY505" fmla="*/ 193338 h 1848547"/>
              <a:gd name="connsiteX506" fmla="*/ 407371 w 3025238"/>
              <a:gd name="connsiteY506" fmla="*/ 212572 h 1848547"/>
              <a:gd name="connsiteX507" fmla="*/ 706861 w 3025238"/>
              <a:gd name="connsiteY507" fmla="*/ 212572 h 1848547"/>
              <a:gd name="connsiteX508" fmla="*/ 820429 w 3025238"/>
              <a:gd name="connsiteY508" fmla="*/ 322323 h 1848547"/>
              <a:gd name="connsiteX509" fmla="*/ 933081 w 3025238"/>
              <a:gd name="connsiteY509" fmla="*/ 322323 h 1848547"/>
              <a:gd name="connsiteX510" fmla="*/ 933081 w 3025238"/>
              <a:gd name="connsiteY510" fmla="*/ 307821 h 1848547"/>
              <a:gd name="connsiteX511" fmla="*/ 727010 w 3025238"/>
              <a:gd name="connsiteY511" fmla="*/ 108849 h 1848547"/>
              <a:gd name="connsiteX512" fmla="*/ 309830 w 3025238"/>
              <a:gd name="connsiteY512" fmla="*/ 108849 h 1848547"/>
              <a:gd name="connsiteX513" fmla="*/ 309830 w 3025238"/>
              <a:gd name="connsiteY513" fmla="*/ 149834 h 1848547"/>
              <a:gd name="connsiteX514" fmla="*/ 221907 w 3025238"/>
              <a:gd name="connsiteY514" fmla="*/ 149834 h 1848547"/>
              <a:gd name="connsiteX515" fmla="*/ 111467 w 3025238"/>
              <a:gd name="connsiteY515" fmla="*/ 256686 h 1848547"/>
              <a:gd name="connsiteX516" fmla="*/ 0 w 3025238"/>
              <a:gd name="connsiteY516" fmla="*/ 256686 h 1848547"/>
              <a:gd name="connsiteX517" fmla="*/ 0 w 3025238"/>
              <a:gd name="connsiteY517" fmla="*/ 250580 h 1848547"/>
              <a:gd name="connsiteX518" fmla="*/ 108949 w 3025238"/>
              <a:gd name="connsiteY518" fmla="*/ 250580 h 1848547"/>
              <a:gd name="connsiteX519" fmla="*/ 217480 w 3025238"/>
              <a:gd name="connsiteY519" fmla="*/ 145560 h 1848547"/>
              <a:gd name="connsiteX520" fmla="*/ 217480 w 3025238"/>
              <a:gd name="connsiteY520" fmla="*/ 108925 h 1848547"/>
              <a:gd name="connsiteX521" fmla="*/ 20416 w 3025238"/>
              <a:gd name="connsiteY521" fmla="*/ 108925 h 1848547"/>
              <a:gd name="connsiteX522" fmla="*/ 20416 w 3025238"/>
              <a:gd name="connsiteY522" fmla="*/ 127929 h 1848547"/>
              <a:gd name="connsiteX523" fmla="*/ 0 w 3025238"/>
              <a:gd name="connsiteY523" fmla="*/ 127929 h 1848547"/>
              <a:gd name="connsiteX524" fmla="*/ 0 w 3025238"/>
              <a:gd name="connsiteY524" fmla="*/ 83433 h 1848547"/>
              <a:gd name="connsiteX525" fmla="*/ 21025 w 3025238"/>
              <a:gd name="connsiteY525" fmla="*/ 83433 h 1848547"/>
              <a:gd name="connsiteX526" fmla="*/ 21025 w 3025238"/>
              <a:gd name="connsiteY526" fmla="*/ 102362 h 1848547"/>
              <a:gd name="connsiteX527" fmla="*/ 218090 w 3025238"/>
              <a:gd name="connsiteY527" fmla="*/ 102362 h 1848547"/>
              <a:gd name="connsiteX528" fmla="*/ 218090 w 3025238"/>
              <a:gd name="connsiteY528" fmla="*/ 61452 h 1848547"/>
              <a:gd name="connsiteX529" fmla="*/ 310593 w 3025238"/>
              <a:gd name="connsiteY529" fmla="*/ 61452 h 1848547"/>
              <a:gd name="connsiteX530" fmla="*/ 310593 w 3025238"/>
              <a:gd name="connsiteY530" fmla="*/ 102438 h 1848547"/>
              <a:gd name="connsiteX531" fmla="*/ 730368 w 3025238"/>
              <a:gd name="connsiteY531" fmla="*/ 102438 h 1848547"/>
              <a:gd name="connsiteX532" fmla="*/ 937966 w 3025238"/>
              <a:gd name="connsiteY532" fmla="*/ 303090 h 1848547"/>
              <a:gd name="connsiteX533" fmla="*/ 979791 w 3025238"/>
              <a:gd name="connsiteY533" fmla="*/ 303090 h 1848547"/>
              <a:gd name="connsiteX534" fmla="*/ 979791 w 3025238"/>
              <a:gd name="connsiteY534" fmla="*/ 322094 h 1848547"/>
              <a:gd name="connsiteX535" fmla="*/ 1303399 w 3025238"/>
              <a:gd name="connsiteY535" fmla="*/ 322094 h 1848547"/>
              <a:gd name="connsiteX536" fmla="*/ 1118469 w 3025238"/>
              <a:gd name="connsiteY536" fmla="*/ 143270 h 1848547"/>
              <a:gd name="connsiteX537" fmla="*/ 943920 w 3025238"/>
              <a:gd name="connsiteY537" fmla="*/ 143270 h 1848547"/>
              <a:gd name="connsiteX538" fmla="*/ 943920 w 3025238"/>
              <a:gd name="connsiteY538" fmla="*/ 151818 h 1848547"/>
              <a:gd name="connsiteX539" fmla="*/ 919496 w 3025238"/>
              <a:gd name="connsiteY539" fmla="*/ 151818 h 1848547"/>
              <a:gd name="connsiteX540" fmla="*/ 919496 w 3025238"/>
              <a:gd name="connsiteY540" fmla="*/ 132891 h 1848547"/>
              <a:gd name="connsiteX541" fmla="*/ 832107 w 3025238"/>
              <a:gd name="connsiteY541" fmla="*/ 48936 h 1848547"/>
              <a:gd name="connsiteX542" fmla="*/ 2319674 w 3025238"/>
              <a:gd name="connsiteY542" fmla="*/ 0 h 1848547"/>
              <a:gd name="connsiteX543" fmla="*/ 2328614 w 3025238"/>
              <a:gd name="connsiteY543" fmla="*/ 0 h 1848547"/>
              <a:gd name="connsiteX544" fmla="*/ 2185688 w 3025238"/>
              <a:gd name="connsiteY544" fmla="*/ 138080 h 1848547"/>
              <a:gd name="connsiteX545" fmla="*/ 2254379 w 3025238"/>
              <a:gd name="connsiteY545" fmla="*/ 138080 h 1848547"/>
              <a:gd name="connsiteX546" fmla="*/ 2397611 w 3025238"/>
              <a:gd name="connsiteY546" fmla="*/ 0 h 1848547"/>
              <a:gd name="connsiteX547" fmla="*/ 2405977 w 3025238"/>
              <a:gd name="connsiteY547" fmla="*/ 0 h 1848547"/>
              <a:gd name="connsiteX548" fmla="*/ 2258271 w 3025238"/>
              <a:gd name="connsiteY548" fmla="*/ 142965 h 1848547"/>
              <a:gd name="connsiteX549" fmla="*/ 2257355 w 3025238"/>
              <a:gd name="connsiteY549" fmla="*/ 143881 h 1848547"/>
              <a:gd name="connsiteX550" fmla="*/ 1593883 w 3025238"/>
              <a:gd name="connsiteY550" fmla="*/ 143881 h 1848547"/>
              <a:gd name="connsiteX551" fmla="*/ 1593883 w 3025238"/>
              <a:gd name="connsiteY551" fmla="*/ 184866 h 1848547"/>
              <a:gd name="connsiteX552" fmla="*/ 1501380 w 3025238"/>
              <a:gd name="connsiteY552" fmla="*/ 184866 h 1848547"/>
              <a:gd name="connsiteX553" fmla="*/ 1501380 w 3025238"/>
              <a:gd name="connsiteY553" fmla="*/ 96790 h 1848547"/>
              <a:gd name="connsiteX554" fmla="*/ 1593883 w 3025238"/>
              <a:gd name="connsiteY554" fmla="*/ 96790 h 1848547"/>
              <a:gd name="connsiteX555" fmla="*/ 1593883 w 3025238"/>
              <a:gd name="connsiteY555" fmla="*/ 137775 h 1848547"/>
              <a:gd name="connsiteX556" fmla="*/ 2177064 w 3025238"/>
              <a:gd name="connsiteY556" fmla="*/ 137775 h 1848547"/>
              <a:gd name="connsiteX557" fmla="*/ 1083332 w 3025238"/>
              <a:gd name="connsiteY557" fmla="*/ 0 h 1848547"/>
              <a:gd name="connsiteX558" fmla="*/ 1092340 w 3025238"/>
              <a:gd name="connsiteY558" fmla="*/ 0 h 1848547"/>
              <a:gd name="connsiteX559" fmla="*/ 1062269 w 3025238"/>
              <a:gd name="connsiteY559" fmla="*/ 29060 h 1848547"/>
              <a:gd name="connsiteX560" fmla="*/ 825135 w 3025238"/>
              <a:gd name="connsiteY560" fmla="*/ 29060 h 1848547"/>
              <a:gd name="connsiteX561" fmla="*/ 825135 w 3025238"/>
              <a:gd name="connsiteY561" fmla="*/ 37608 h 1848547"/>
              <a:gd name="connsiteX562" fmla="*/ 800711 w 3025238"/>
              <a:gd name="connsiteY562" fmla="*/ 37608 h 1848547"/>
              <a:gd name="connsiteX563" fmla="*/ 800711 w 3025238"/>
              <a:gd name="connsiteY563" fmla="*/ 14330 h 1848547"/>
              <a:gd name="connsiteX564" fmla="*/ 825135 w 3025238"/>
              <a:gd name="connsiteY564" fmla="*/ 14330 h 1848547"/>
              <a:gd name="connsiteX565" fmla="*/ 825135 w 3025238"/>
              <a:gd name="connsiteY565" fmla="*/ 22954 h 1848547"/>
              <a:gd name="connsiteX566" fmla="*/ 1059598 w 3025238"/>
              <a:gd name="connsiteY566" fmla="*/ 22954 h 1848547"/>
              <a:gd name="connsiteX567" fmla="*/ 780749 w 3025238"/>
              <a:gd name="connsiteY567" fmla="*/ 0 h 1848547"/>
              <a:gd name="connsiteX568" fmla="*/ 789881 w 3025238"/>
              <a:gd name="connsiteY568" fmla="*/ 0 h 1848547"/>
              <a:gd name="connsiteX569" fmla="*/ 790052 w 3025238"/>
              <a:gd name="connsiteY569" fmla="*/ 165 h 1848547"/>
              <a:gd name="connsiteX570" fmla="*/ 785473 w 3025238"/>
              <a:gd name="connsiteY570" fmla="*/ 4516 h 1848547"/>
            </a:gdLst>
            <a:rect l="l" t="t" r="r" b="b"/>
            <a:pathLst>
              <a:path w="3025238" h="1848547">
                <a:moveTo>
                  <a:pt x="362416" y="1622175"/>
                </a:moveTo>
                <a:lnTo>
                  <a:pt x="548109" y="1801456"/>
                </a:lnTo>
                <a:lnTo>
                  <a:pt x="605809" y="1801456"/>
                </a:lnTo>
                <a:lnTo>
                  <a:pt x="420268" y="1622175"/>
                </a:lnTo>
                <a:close/>
                <a:moveTo>
                  <a:pt x="768121" y="1605428"/>
                </a:moveTo>
                <a:lnTo>
                  <a:pt x="798650" y="1605428"/>
                </a:lnTo>
                <a:lnTo>
                  <a:pt x="798650" y="1634507"/>
                </a:lnTo>
                <a:lnTo>
                  <a:pt x="768121" y="1634507"/>
                </a:lnTo>
                <a:close/>
                <a:moveTo>
                  <a:pt x="746015" y="1584852"/>
                </a:moveTo>
                <a:lnTo>
                  <a:pt x="746015" y="1654306"/>
                </a:lnTo>
                <a:lnTo>
                  <a:pt x="818903" y="1654306"/>
                </a:lnTo>
                <a:lnTo>
                  <a:pt x="818903" y="1584852"/>
                </a:lnTo>
                <a:close/>
                <a:moveTo>
                  <a:pt x="71550" y="1523413"/>
                </a:moveTo>
                <a:lnTo>
                  <a:pt x="158635" y="1607062"/>
                </a:lnTo>
                <a:lnTo>
                  <a:pt x="178479" y="1607062"/>
                </a:lnTo>
                <a:lnTo>
                  <a:pt x="178479" y="1615686"/>
                </a:lnTo>
                <a:lnTo>
                  <a:pt x="597414" y="1616450"/>
                </a:lnTo>
                <a:lnTo>
                  <a:pt x="597414" y="1575540"/>
                </a:lnTo>
                <a:lnTo>
                  <a:pt x="689993" y="1575540"/>
                </a:lnTo>
                <a:lnTo>
                  <a:pt x="689993" y="1663388"/>
                </a:lnTo>
                <a:lnTo>
                  <a:pt x="597414" y="1663388"/>
                </a:lnTo>
                <a:lnTo>
                  <a:pt x="597414" y="1622327"/>
                </a:lnTo>
                <a:lnTo>
                  <a:pt x="429046" y="1622327"/>
                </a:lnTo>
                <a:lnTo>
                  <a:pt x="614357" y="1801456"/>
                </a:lnTo>
                <a:lnTo>
                  <a:pt x="994063" y="1801456"/>
                </a:lnTo>
                <a:lnTo>
                  <a:pt x="994063" y="1760471"/>
                </a:lnTo>
                <a:lnTo>
                  <a:pt x="1086642" y="1760471"/>
                </a:lnTo>
                <a:lnTo>
                  <a:pt x="1086642" y="1848547"/>
                </a:lnTo>
                <a:lnTo>
                  <a:pt x="994368" y="1848547"/>
                </a:lnTo>
                <a:lnTo>
                  <a:pt x="994368" y="1807562"/>
                </a:lnTo>
                <a:lnTo>
                  <a:pt x="545133" y="1807562"/>
                </a:lnTo>
                <a:lnTo>
                  <a:pt x="353334" y="1622175"/>
                </a:lnTo>
                <a:lnTo>
                  <a:pt x="178784" y="1622175"/>
                </a:lnTo>
                <a:lnTo>
                  <a:pt x="178784" y="1630646"/>
                </a:lnTo>
                <a:lnTo>
                  <a:pt x="154360" y="1630646"/>
                </a:lnTo>
                <a:lnTo>
                  <a:pt x="154360" y="1611718"/>
                </a:lnTo>
                <a:lnTo>
                  <a:pt x="66972" y="1527763"/>
                </a:lnTo>
                <a:close/>
                <a:moveTo>
                  <a:pt x="0" y="1454882"/>
                </a:moveTo>
                <a:lnTo>
                  <a:pt x="24918" y="1478841"/>
                </a:lnTo>
                <a:lnTo>
                  <a:pt x="20339" y="1483191"/>
                </a:lnTo>
                <a:lnTo>
                  <a:pt x="0" y="1463775"/>
                </a:lnTo>
                <a:close/>
                <a:moveTo>
                  <a:pt x="1607774" y="1436023"/>
                </a:moveTo>
                <a:lnTo>
                  <a:pt x="1421012" y="1616526"/>
                </a:lnTo>
                <a:lnTo>
                  <a:pt x="1489473" y="1616526"/>
                </a:lnTo>
                <a:lnTo>
                  <a:pt x="1637768" y="1473269"/>
                </a:lnTo>
                <a:lnTo>
                  <a:pt x="1637768" y="1436023"/>
                </a:lnTo>
                <a:close/>
                <a:moveTo>
                  <a:pt x="1047843" y="1421720"/>
                </a:moveTo>
                <a:lnTo>
                  <a:pt x="1072267" y="1421720"/>
                </a:lnTo>
                <a:lnTo>
                  <a:pt x="1072267" y="1444998"/>
                </a:lnTo>
                <a:lnTo>
                  <a:pt x="1047843" y="1444998"/>
                </a:lnTo>
                <a:close/>
                <a:moveTo>
                  <a:pt x="1245825" y="1286476"/>
                </a:moveTo>
                <a:lnTo>
                  <a:pt x="1276354" y="1286476"/>
                </a:lnTo>
                <a:lnTo>
                  <a:pt x="1276354" y="1315555"/>
                </a:lnTo>
                <a:lnTo>
                  <a:pt x="1245825" y="1315555"/>
                </a:lnTo>
                <a:close/>
                <a:moveTo>
                  <a:pt x="621199" y="1284949"/>
                </a:moveTo>
                <a:lnTo>
                  <a:pt x="667528" y="1284949"/>
                </a:lnTo>
                <a:lnTo>
                  <a:pt x="667528" y="1328987"/>
                </a:lnTo>
                <a:lnTo>
                  <a:pt x="621199" y="1328987"/>
                </a:lnTo>
                <a:lnTo>
                  <a:pt x="621199" y="1310059"/>
                </a:lnTo>
                <a:lnTo>
                  <a:pt x="501449" y="1310059"/>
                </a:lnTo>
                <a:lnTo>
                  <a:pt x="297134" y="1507506"/>
                </a:lnTo>
                <a:lnTo>
                  <a:pt x="59999" y="1507506"/>
                </a:lnTo>
                <a:lnTo>
                  <a:pt x="59999" y="1516130"/>
                </a:lnTo>
                <a:lnTo>
                  <a:pt x="35576" y="1516130"/>
                </a:lnTo>
                <a:lnTo>
                  <a:pt x="35576" y="1492852"/>
                </a:lnTo>
                <a:lnTo>
                  <a:pt x="59999" y="1492852"/>
                </a:lnTo>
                <a:lnTo>
                  <a:pt x="59999" y="1501400"/>
                </a:lnTo>
                <a:lnTo>
                  <a:pt x="294386" y="1501400"/>
                </a:lnTo>
                <a:lnTo>
                  <a:pt x="498702" y="1303877"/>
                </a:lnTo>
                <a:lnTo>
                  <a:pt x="621199" y="1303877"/>
                </a:lnTo>
                <a:close/>
                <a:moveTo>
                  <a:pt x="1224024" y="1266129"/>
                </a:moveTo>
                <a:lnTo>
                  <a:pt x="1224024" y="1335582"/>
                </a:lnTo>
                <a:lnTo>
                  <a:pt x="1296988" y="1335582"/>
                </a:lnTo>
                <a:lnTo>
                  <a:pt x="1296988" y="1266129"/>
                </a:lnTo>
                <a:close/>
                <a:moveTo>
                  <a:pt x="107881" y="1237584"/>
                </a:moveTo>
                <a:lnTo>
                  <a:pt x="138410" y="1237584"/>
                </a:lnTo>
                <a:lnTo>
                  <a:pt x="138410" y="1266664"/>
                </a:lnTo>
                <a:lnTo>
                  <a:pt x="107881" y="1266664"/>
                </a:lnTo>
                <a:lnTo>
                  <a:pt x="107881" y="1255215"/>
                </a:lnTo>
                <a:lnTo>
                  <a:pt x="0" y="1255215"/>
                </a:lnTo>
                <a:lnTo>
                  <a:pt x="0" y="1249109"/>
                </a:lnTo>
                <a:lnTo>
                  <a:pt x="107881" y="1249109"/>
                </a:lnTo>
                <a:close/>
                <a:moveTo>
                  <a:pt x="972006" y="1207666"/>
                </a:moveTo>
                <a:lnTo>
                  <a:pt x="739985" y="1429765"/>
                </a:lnTo>
                <a:lnTo>
                  <a:pt x="808675" y="1429765"/>
                </a:lnTo>
                <a:lnTo>
                  <a:pt x="1040696" y="1207666"/>
                </a:lnTo>
                <a:close/>
                <a:moveTo>
                  <a:pt x="439121" y="1182861"/>
                </a:moveTo>
                <a:lnTo>
                  <a:pt x="218243" y="1396565"/>
                </a:lnTo>
                <a:lnTo>
                  <a:pt x="267319" y="1396565"/>
                </a:lnTo>
                <a:lnTo>
                  <a:pt x="488273" y="1182861"/>
                </a:lnTo>
                <a:close/>
                <a:moveTo>
                  <a:pt x="2573484" y="1169275"/>
                </a:moveTo>
                <a:lnTo>
                  <a:pt x="2665987" y="1169275"/>
                </a:lnTo>
                <a:lnTo>
                  <a:pt x="2665987" y="1257123"/>
                </a:lnTo>
                <a:lnTo>
                  <a:pt x="2573484" y="1257123"/>
                </a:lnTo>
                <a:lnTo>
                  <a:pt x="2573484" y="1216138"/>
                </a:lnTo>
                <a:lnTo>
                  <a:pt x="2380845" y="1216138"/>
                </a:lnTo>
                <a:lnTo>
                  <a:pt x="2380845" y="1234989"/>
                </a:lnTo>
                <a:lnTo>
                  <a:pt x="2334594" y="1234989"/>
                </a:lnTo>
                <a:lnTo>
                  <a:pt x="2334594" y="1216061"/>
                </a:lnTo>
                <a:lnTo>
                  <a:pt x="2194619" y="1216061"/>
                </a:lnTo>
                <a:lnTo>
                  <a:pt x="1967329" y="1435794"/>
                </a:lnTo>
                <a:lnTo>
                  <a:pt x="1730271" y="1435794"/>
                </a:lnTo>
                <a:lnTo>
                  <a:pt x="1730271" y="1476779"/>
                </a:lnTo>
                <a:lnTo>
                  <a:pt x="1642958" y="1476779"/>
                </a:lnTo>
                <a:lnTo>
                  <a:pt x="1493137" y="1621792"/>
                </a:lnTo>
                <a:lnTo>
                  <a:pt x="1492221" y="1622709"/>
                </a:lnTo>
                <a:lnTo>
                  <a:pt x="828747" y="1622709"/>
                </a:lnTo>
                <a:lnTo>
                  <a:pt x="828595" y="1663694"/>
                </a:lnTo>
                <a:lnTo>
                  <a:pt x="736017" y="1663694"/>
                </a:lnTo>
                <a:lnTo>
                  <a:pt x="736017" y="1575541"/>
                </a:lnTo>
                <a:lnTo>
                  <a:pt x="828595" y="1575541"/>
                </a:lnTo>
                <a:lnTo>
                  <a:pt x="828595" y="1616374"/>
                </a:lnTo>
                <a:lnTo>
                  <a:pt x="1411777" y="1616374"/>
                </a:lnTo>
                <a:lnTo>
                  <a:pt x="1598538" y="1435870"/>
                </a:lnTo>
                <a:lnTo>
                  <a:pt x="1086643" y="1435870"/>
                </a:lnTo>
                <a:lnTo>
                  <a:pt x="1086643" y="1429765"/>
                </a:lnTo>
                <a:lnTo>
                  <a:pt x="1637463" y="1429765"/>
                </a:lnTo>
                <a:lnTo>
                  <a:pt x="1637463" y="1388779"/>
                </a:lnTo>
                <a:lnTo>
                  <a:pt x="1729966" y="1388779"/>
                </a:lnTo>
                <a:lnTo>
                  <a:pt x="1729966" y="1429765"/>
                </a:lnTo>
                <a:lnTo>
                  <a:pt x="1964353" y="1429765"/>
                </a:lnTo>
                <a:lnTo>
                  <a:pt x="2191947" y="1210184"/>
                </a:lnTo>
                <a:lnTo>
                  <a:pt x="2334594" y="1210184"/>
                </a:lnTo>
                <a:lnTo>
                  <a:pt x="2334594" y="1191256"/>
                </a:lnTo>
                <a:lnTo>
                  <a:pt x="2380845" y="1191256"/>
                </a:lnTo>
                <a:lnTo>
                  <a:pt x="2380845" y="1210261"/>
                </a:lnTo>
                <a:lnTo>
                  <a:pt x="2573484" y="1210261"/>
                </a:lnTo>
                <a:close/>
                <a:moveTo>
                  <a:pt x="606955" y="1145234"/>
                </a:moveTo>
                <a:lnTo>
                  <a:pt x="606955" y="1214688"/>
                </a:lnTo>
                <a:lnTo>
                  <a:pt x="679918" y="1214688"/>
                </a:lnTo>
                <a:lnTo>
                  <a:pt x="679918" y="1145234"/>
                </a:lnTo>
                <a:close/>
                <a:moveTo>
                  <a:pt x="597262" y="1136228"/>
                </a:moveTo>
                <a:lnTo>
                  <a:pt x="689765" y="1136228"/>
                </a:lnTo>
                <a:lnTo>
                  <a:pt x="689765" y="1223847"/>
                </a:lnTo>
                <a:lnTo>
                  <a:pt x="597109" y="1223847"/>
                </a:lnTo>
                <a:lnTo>
                  <a:pt x="597109" y="1182861"/>
                </a:lnTo>
                <a:lnTo>
                  <a:pt x="497280" y="1182861"/>
                </a:lnTo>
                <a:lnTo>
                  <a:pt x="269990" y="1402518"/>
                </a:lnTo>
                <a:lnTo>
                  <a:pt x="0" y="1402518"/>
                </a:lnTo>
                <a:lnTo>
                  <a:pt x="0" y="1396870"/>
                </a:lnTo>
                <a:lnTo>
                  <a:pt x="208932" y="1396870"/>
                </a:lnTo>
                <a:lnTo>
                  <a:pt x="436526" y="1177213"/>
                </a:lnTo>
                <a:lnTo>
                  <a:pt x="597262" y="1177213"/>
                </a:lnTo>
                <a:close/>
                <a:moveTo>
                  <a:pt x="1411320" y="1096769"/>
                </a:moveTo>
                <a:lnTo>
                  <a:pt x="1505654" y="1188356"/>
                </a:lnTo>
                <a:lnTo>
                  <a:pt x="1543815" y="1188356"/>
                </a:lnTo>
                <a:lnTo>
                  <a:pt x="1449481" y="1096769"/>
                </a:lnTo>
                <a:close/>
                <a:moveTo>
                  <a:pt x="2964917" y="1066972"/>
                </a:moveTo>
                <a:lnTo>
                  <a:pt x="2995446" y="1066972"/>
                </a:lnTo>
                <a:lnTo>
                  <a:pt x="2995446" y="1096051"/>
                </a:lnTo>
                <a:lnTo>
                  <a:pt x="2964917" y="1096051"/>
                </a:lnTo>
                <a:close/>
                <a:moveTo>
                  <a:pt x="2605437" y="1066972"/>
                </a:moveTo>
                <a:lnTo>
                  <a:pt x="2635966" y="1066972"/>
                </a:lnTo>
                <a:lnTo>
                  <a:pt x="2635966" y="1096051"/>
                </a:lnTo>
                <a:lnTo>
                  <a:pt x="2605437" y="1096051"/>
                </a:lnTo>
                <a:close/>
                <a:moveTo>
                  <a:pt x="2942809" y="1046091"/>
                </a:moveTo>
                <a:lnTo>
                  <a:pt x="2942809" y="1115544"/>
                </a:lnTo>
                <a:lnTo>
                  <a:pt x="3015697" y="1115544"/>
                </a:lnTo>
                <a:lnTo>
                  <a:pt x="3015697" y="1046091"/>
                </a:lnTo>
                <a:close/>
                <a:moveTo>
                  <a:pt x="2932658" y="1037085"/>
                </a:moveTo>
                <a:lnTo>
                  <a:pt x="3025238" y="1037085"/>
                </a:lnTo>
                <a:lnTo>
                  <a:pt x="3025238" y="1125237"/>
                </a:lnTo>
                <a:lnTo>
                  <a:pt x="2932964" y="1125237"/>
                </a:lnTo>
                <a:lnTo>
                  <a:pt x="2932964" y="1084252"/>
                </a:lnTo>
                <a:lnTo>
                  <a:pt x="2648662" y="1084252"/>
                </a:lnTo>
                <a:lnTo>
                  <a:pt x="2648357" y="1078070"/>
                </a:lnTo>
                <a:lnTo>
                  <a:pt x="2932658" y="1078070"/>
                </a:lnTo>
                <a:close/>
                <a:moveTo>
                  <a:pt x="0" y="983659"/>
                </a:moveTo>
                <a:lnTo>
                  <a:pt x="11103" y="983659"/>
                </a:lnTo>
                <a:lnTo>
                  <a:pt x="11103" y="989765"/>
                </a:lnTo>
                <a:lnTo>
                  <a:pt x="0" y="989765"/>
                </a:lnTo>
                <a:close/>
                <a:moveTo>
                  <a:pt x="29928" y="972561"/>
                </a:moveTo>
                <a:lnTo>
                  <a:pt x="60458" y="972561"/>
                </a:lnTo>
                <a:lnTo>
                  <a:pt x="60458" y="1001640"/>
                </a:lnTo>
                <a:lnTo>
                  <a:pt x="29928" y="1001640"/>
                </a:lnTo>
                <a:close/>
                <a:moveTo>
                  <a:pt x="1006886" y="963204"/>
                </a:moveTo>
                <a:lnTo>
                  <a:pt x="1006886" y="1032658"/>
                </a:lnTo>
                <a:lnTo>
                  <a:pt x="1079849" y="1032658"/>
                </a:lnTo>
                <a:lnTo>
                  <a:pt x="1079849" y="963204"/>
                </a:lnTo>
                <a:close/>
                <a:moveTo>
                  <a:pt x="997346" y="953587"/>
                </a:moveTo>
                <a:lnTo>
                  <a:pt x="1089849" y="953587"/>
                </a:lnTo>
                <a:lnTo>
                  <a:pt x="1089849" y="1037542"/>
                </a:lnTo>
                <a:lnTo>
                  <a:pt x="1145869" y="1090968"/>
                </a:lnTo>
                <a:lnTo>
                  <a:pt x="1452609" y="1090968"/>
                </a:lnTo>
                <a:lnTo>
                  <a:pt x="1553279" y="1188280"/>
                </a:lnTo>
                <a:lnTo>
                  <a:pt x="1826209" y="1188280"/>
                </a:lnTo>
                <a:lnTo>
                  <a:pt x="1826209" y="1176831"/>
                </a:lnTo>
                <a:lnTo>
                  <a:pt x="1856738" y="1176831"/>
                </a:lnTo>
                <a:lnTo>
                  <a:pt x="1856738" y="1205910"/>
                </a:lnTo>
                <a:lnTo>
                  <a:pt x="1826209" y="1205910"/>
                </a:lnTo>
                <a:lnTo>
                  <a:pt x="1826209" y="1194462"/>
                </a:lnTo>
                <a:lnTo>
                  <a:pt x="1504509" y="1194462"/>
                </a:lnTo>
                <a:lnTo>
                  <a:pt x="1503134" y="1194462"/>
                </a:lnTo>
                <a:lnTo>
                  <a:pt x="1402465" y="1097150"/>
                </a:lnTo>
                <a:lnTo>
                  <a:pt x="1142969" y="1097150"/>
                </a:lnTo>
                <a:lnTo>
                  <a:pt x="1085268" y="1041740"/>
                </a:lnTo>
                <a:lnTo>
                  <a:pt x="997346" y="1041740"/>
                </a:lnTo>
                <a:close/>
                <a:moveTo>
                  <a:pt x="1410938" y="864977"/>
                </a:moveTo>
                <a:lnTo>
                  <a:pt x="1632273" y="1078680"/>
                </a:lnTo>
                <a:lnTo>
                  <a:pt x="1722334" y="1078680"/>
                </a:lnTo>
                <a:lnTo>
                  <a:pt x="1500998" y="864977"/>
                </a:lnTo>
                <a:close/>
                <a:moveTo>
                  <a:pt x="797685" y="850628"/>
                </a:moveTo>
                <a:lnTo>
                  <a:pt x="822108" y="850628"/>
                </a:lnTo>
                <a:lnTo>
                  <a:pt x="822108" y="873525"/>
                </a:lnTo>
                <a:lnTo>
                  <a:pt x="797685" y="873525"/>
                </a:lnTo>
                <a:lnTo>
                  <a:pt x="797685" y="864977"/>
                </a:lnTo>
                <a:lnTo>
                  <a:pt x="680758" y="864977"/>
                </a:lnTo>
                <a:lnTo>
                  <a:pt x="546201" y="994725"/>
                </a:lnTo>
                <a:lnTo>
                  <a:pt x="863322" y="994725"/>
                </a:lnTo>
                <a:lnTo>
                  <a:pt x="863322" y="953816"/>
                </a:lnTo>
                <a:lnTo>
                  <a:pt x="955825" y="953816"/>
                </a:lnTo>
                <a:lnTo>
                  <a:pt x="955825" y="1041588"/>
                </a:lnTo>
                <a:lnTo>
                  <a:pt x="912779" y="1041588"/>
                </a:lnTo>
                <a:lnTo>
                  <a:pt x="912779" y="1178969"/>
                </a:lnTo>
                <a:lnTo>
                  <a:pt x="689765" y="1392672"/>
                </a:lnTo>
                <a:lnTo>
                  <a:pt x="689765" y="1429765"/>
                </a:lnTo>
                <a:lnTo>
                  <a:pt x="730903" y="1429765"/>
                </a:lnTo>
                <a:lnTo>
                  <a:pt x="969258" y="1201559"/>
                </a:lnTo>
                <a:lnTo>
                  <a:pt x="1161210" y="1201559"/>
                </a:lnTo>
                <a:lnTo>
                  <a:pt x="1219215" y="1256818"/>
                </a:lnTo>
                <a:lnTo>
                  <a:pt x="1307063" y="1256818"/>
                </a:lnTo>
                <a:lnTo>
                  <a:pt x="1307063" y="1344971"/>
                </a:lnTo>
                <a:lnTo>
                  <a:pt x="1214559" y="1344971"/>
                </a:lnTo>
                <a:lnTo>
                  <a:pt x="1214559" y="1303833"/>
                </a:lnTo>
                <a:lnTo>
                  <a:pt x="1071378" y="1303833"/>
                </a:lnTo>
                <a:lnTo>
                  <a:pt x="1071378" y="1312381"/>
                </a:lnTo>
                <a:lnTo>
                  <a:pt x="1046955" y="1312381"/>
                </a:lnTo>
                <a:lnTo>
                  <a:pt x="1046955" y="1289102"/>
                </a:lnTo>
                <a:lnTo>
                  <a:pt x="1071378" y="1289102"/>
                </a:lnTo>
                <a:lnTo>
                  <a:pt x="1071378" y="1297650"/>
                </a:lnTo>
                <a:lnTo>
                  <a:pt x="1214865" y="1297650"/>
                </a:lnTo>
                <a:lnTo>
                  <a:pt x="1214865" y="1261092"/>
                </a:lnTo>
                <a:lnTo>
                  <a:pt x="1158844" y="1207666"/>
                </a:lnTo>
                <a:lnTo>
                  <a:pt x="1049931" y="1207666"/>
                </a:lnTo>
                <a:lnTo>
                  <a:pt x="817835" y="1429765"/>
                </a:lnTo>
                <a:lnTo>
                  <a:pt x="1031538" y="1429765"/>
                </a:lnTo>
                <a:lnTo>
                  <a:pt x="1031538" y="1436023"/>
                </a:lnTo>
                <a:lnTo>
                  <a:pt x="689765" y="1436023"/>
                </a:lnTo>
                <a:lnTo>
                  <a:pt x="689765" y="1477085"/>
                </a:lnTo>
                <a:lnTo>
                  <a:pt x="597491" y="1477085"/>
                </a:lnTo>
                <a:lnTo>
                  <a:pt x="597491" y="1389314"/>
                </a:lnTo>
                <a:lnTo>
                  <a:pt x="684880" y="1389314"/>
                </a:lnTo>
                <a:lnTo>
                  <a:pt x="906216" y="1177137"/>
                </a:lnTo>
                <a:lnTo>
                  <a:pt x="906216" y="1042351"/>
                </a:lnTo>
                <a:lnTo>
                  <a:pt x="863246" y="1042351"/>
                </a:lnTo>
                <a:lnTo>
                  <a:pt x="863246" y="1001366"/>
                </a:lnTo>
                <a:lnTo>
                  <a:pt x="416682" y="1001366"/>
                </a:lnTo>
                <a:lnTo>
                  <a:pt x="306091" y="1108217"/>
                </a:lnTo>
                <a:lnTo>
                  <a:pt x="306091" y="1148210"/>
                </a:lnTo>
                <a:lnTo>
                  <a:pt x="259839" y="1148210"/>
                </a:lnTo>
                <a:lnTo>
                  <a:pt x="259839" y="1129282"/>
                </a:lnTo>
                <a:lnTo>
                  <a:pt x="0" y="1129282"/>
                </a:lnTo>
                <a:lnTo>
                  <a:pt x="0" y="1122642"/>
                </a:lnTo>
                <a:lnTo>
                  <a:pt x="259915" y="1122642"/>
                </a:lnTo>
                <a:lnTo>
                  <a:pt x="259915" y="1103714"/>
                </a:lnTo>
                <a:lnTo>
                  <a:pt x="301282" y="1103714"/>
                </a:lnTo>
                <a:lnTo>
                  <a:pt x="414087" y="994725"/>
                </a:lnTo>
                <a:lnTo>
                  <a:pt x="537119" y="994725"/>
                </a:lnTo>
                <a:lnTo>
                  <a:pt x="678011" y="859176"/>
                </a:lnTo>
                <a:lnTo>
                  <a:pt x="797685" y="859176"/>
                </a:lnTo>
                <a:close/>
                <a:moveTo>
                  <a:pt x="409355" y="820634"/>
                </a:moveTo>
                <a:lnTo>
                  <a:pt x="239460" y="983659"/>
                </a:lnTo>
                <a:lnTo>
                  <a:pt x="284033" y="983659"/>
                </a:lnTo>
                <a:lnTo>
                  <a:pt x="454003" y="820634"/>
                </a:lnTo>
                <a:close/>
                <a:moveTo>
                  <a:pt x="863017" y="817657"/>
                </a:moveTo>
                <a:lnTo>
                  <a:pt x="955520" y="817657"/>
                </a:lnTo>
                <a:lnTo>
                  <a:pt x="955520" y="858490"/>
                </a:lnTo>
                <a:lnTo>
                  <a:pt x="1503899" y="858490"/>
                </a:lnTo>
                <a:lnTo>
                  <a:pt x="1731187" y="1078146"/>
                </a:lnTo>
                <a:lnTo>
                  <a:pt x="2101734" y="1078146"/>
                </a:lnTo>
                <a:lnTo>
                  <a:pt x="2101734" y="1059371"/>
                </a:lnTo>
                <a:lnTo>
                  <a:pt x="2148214" y="1059371"/>
                </a:lnTo>
                <a:lnTo>
                  <a:pt x="2148214" y="1078070"/>
                </a:lnTo>
                <a:lnTo>
                  <a:pt x="2592641" y="1078070"/>
                </a:lnTo>
                <a:lnTo>
                  <a:pt x="2592641" y="1084252"/>
                </a:lnTo>
                <a:lnTo>
                  <a:pt x="2148214" y="1084252"/>
                </a:lnTo>
                <a:lnTo>
                  <a:pt x="2148214" y="1103409"/>
                </a:lnTo>
                <a:lnTo>
                  <a:pt x="2107152" y="1103409"/>
                </a:lnTo>
                <a:lnTo>
                  <a:pt x="1899632" y="1303909"/>
                </a:lnTo>
                <a:lnTo>
                  <a:pt x="1450396" y="1303909"/>
                </a:lnTo>
                <a:lnTo>
                  <a:pt x="1450396" y="1344894"/>
                </a:lnTo>
                <a:lnTo>
                  <a:pt x="1357664" y="1345504"/>
                </a:lnTo>
                <a:lnTo>
                  <a:pt x="1357664" y="1257428"/>
                </a:lnTo>
                <a:lnTo>
                  <a:pt x="1450167" y="1257428"/>
                </a:lnTo>
                <a:lnTo>
                  <a:pt x="1450167" y="1298413"/>
                </a:lnTo>
                <a:lnTo>
                  <a:pt x="1896731" y="1298413"/>
                </a:lnTo>
                <a:lnTo>
                  <a:pt x="2101734" y="1099974"/>
                </a:lnTo>
                <a:lnTo>
                  <a:pt x="2101734" y="1084710"/>
                </a:lnTo>
                <a:lnTo>
                  <a:pt x="1629373" y="1084710"/>
                </a:lnTo>
                <a:lnTo>
                  <a:pt x="1402083" y="864977"/>
                </a:lnTo>
                <a:lnTo>
                  <a:pt x="955520" y="864977"/>
                </a:lnTo>
                <a:lnTo>
                  <a:pt x="955520" y="905734"/>
                </a:lnTo>
                <a:lnTo>
                  <a:pt x="863017" y="905734"/>
                </a:lnTo>
                <a:close/>
                <a:moveTo>
                  <a:pt x="1829186" y="659364"/>
                </a:moveTo>
                <a:lnTo>
                  <a:pt x="1829186" y="728817"/>
                </a:lnTo>
                <a:lnTo>
                  <a:pt x="1902150" y="728817"/>
                </a:lnTo>
                <a:lnTo>
                  <a:pt x="1902150" y="659364"/>
                </a:lnTo>
                <a:close/>
                <a:moveTo>
                  <a:pt x="7821" y="655319"/>
                </a:moveTo>
                <a:lnTo>
                  <a:pt x="7821" y="724849"/>
                </a:lnTo>
                <a:lnTo>
                  <a:pt x="80709" y="724849"/>
                </a:lnTo>
                <a:lnTo>
                  <a:pt x="80709" y="655319"/>
                </a:lnTo>
                <a:close/>
                <a:moveTo>
                  <a:pt x="1577321" y="600977"/>
                </a:moveTo>
                <a:lnTo>
                  <a:pt x="1450549" y="724468"/>
                </a:lnTo>
                <a:lnTo>
                  <a:pt x="1501761" y="724468"/>
                </a:lnTo>
                <a:lnTo>
                  <a:pt x="1628610" y="600977"/>
                </a:lnTo>
                <a:close/>
                <a:moveTo>
                  <a:pt x="1123709" y="583849"/>
                </a:moveTo>
                <a:lnTo>
                  <a:pt x="1154238" y="583849"/>
                </a:lnTo>
                <a:lnTo>
                  <a:pt x="1154238" y="612928"/>
                </a:lnTo>
                <a:lnTo>
                  <a:pt x="1123709" y="612928"/>
                </a:lnTo>
                <a:close/>
                <a:moveTo>
                  <a:pt x="1021283" y="583697"/>
                </a:moveTo>
                <a:lnTo>
                  <a:pt x="1051812" y="583697"/>
                </a:lnTo>
                <a:lnTo>
                  <a:pt x="1051812" y="612776"/>
                </a:lnTo>
                <a:lnTo>
                  <a:pt x="1021283" y="612776"/>
                </a:lnTo>
                <a:close/>
                <a:moveTo>
                  <a:pt x="1101907" y="563350"/>
                </a:moveTo>
                <a:lnTo>
                  <a:pt x="1101907" y="632804"/>
                </a:lnTo>
                <a:lnTo>
                  <a:pt x="1174719" y="632804"/>
                </a:lnTo>
                <a:lnTo>
                  <a:pt x="1174719" y="563350"/>
                </a:lnTo>
                <a:close/>
                <a:moveTo>
                  <a:pt x="1321716" y="473519"/>
                </a:moveTo>
                <a:lnTo>
                  <a:pt x="1446045" y="594795"/>
                </a:lnTo>
                <a:lnTo>
                  <a:pt x="1497335" y="594795"/>
                </a:lnTo>
                <a:lnTo>
                  <a:pt x="1373005" y="473519"/>
                </a:lnTo>
                <a:close/>
                <a:moveTo>
                  <a:pt x="463467" y="473289"/>
                </a:moveTo>
                <a:lnTo>
                  <a:pt x="242514" y="686992"/>
                </a:lnTo>
                <a:lnTo>
                  <a:pt x="293421" y="686992"/>
                </a:lnTo>
                <a:lnTo>
                  <a:pt x="514756" y="473289"/>
                </a:lnTo>
                <a:close/>
                <a:moveTo>
                  <a:pt x="1067715" y="467412"/>
                </a:moveTo>
                <a:lnTo>
                  <a:pt x="1374302" y="467412"/>
                </a:lnTo>
                <a:lnTo>
                  <a:pt x="1375676" y="467412"/>
                </a:lnTo>
                <a:lnTo>
                  <a:pt x="1506340" y="594795"/>
                </a:lnTo>
                <a:lnTo>
                  <a:pt x="1765838" y="594795"/>
                </a:lnTo>
                <a:lnTo>
                  <a:pt x="1823843" y="649977"/>
                </a:lnTo>
                <a:lnTo>
                  <a:pt x="1911766" y="649977"/>
                </a:lnTo>
                <a:lnTo>
                  <a:pt x="1912225" y="738282"/>
                </a:lnTo>
                <a:lnTo>
                  <a:pt x="1819722" y="738282"/>
                </a:lnTo>
                <a:lnTo>
                  <a:pt x="1819722" y="654327"/>
                </a:lnTo>
                <a:lnTo>
                  <a:pt x="1763624" y="600901"/>
                </a:lnTo>
                <a:lnTo>
                  <a:pt x="1637997" y="600901"/>
                </a:lnTo>
                <a:lnTo>
                  <a:pt x="1504738" y="730650"/>
                </a:lnTo>
                <a:lnTo>
                  <a:pt x="1161286" y="730650"/>
                </a:lnTo>
                <a:lnTo>
                  <a:pt x="1161286" y="749578"/>
                </a:lnTo>
                <a:lnTo>
                  <a:pt x="1115034" y="749578"/>
                </a:lnTo>
                <a:lnTo>
                  <a:pt x="1115034" y="705539"/>
                </a:lnTo>
                <a:lnTo>
                  <a:pt x="1161286" y="705539"/>
                </a:lnTo>
                <a:lnTo>
                  <a:pt x="1161286" y="724468"/>
                </a:lnTo>
                <a:lnTo>
                  <a:pt x="1441314" y="724468"/>
                </a:lnTo>
                <a:lnTo>
                  <a:pt x="1568238" y="600977"/>
                </a:lnTo>
                <a:lnTo>
                  <a:pt x="1184412" y="600977"/>
                </a:lnTo>
                <a:lnTo>
                  <a:pt x="1184412" y="642116"/>
                </a:lnTo>
                <a:lnTo>
                  <a:pt x="1096870" y="642116"/>
                </a:lnTo>
                <a:lnTo>
                  <a:pt x="1005282" y="730650"/>
                </a:lnTo>
                <a:lnTo>
                  <a:pt x="643971" y="730650"/>
                </a:lnTo>
                <a:lnTo>
                  <a:pt x="643971" y="739121"/>
                </a:lnTo>
                <a:lnTo>
                  <a:pt x="623669" y="739121"/>
                </a:lnTo>
                <a:lnTo>
                  <a:pt x="539714" y="820558"/>
                </a:lnTo>
                <a:lnTo>
                  <a:pt x="462857" y="820558"/>
                </a:lnTo>
                <a:lnTo>
                  <a:pt x="286552" y="989688"/>
                </a:lnTo>
                <a:lnTo>
                  <a:pt x="79183" y="989688"/>
                </a:lnTo>
                <a:lnTo>
                  <a:pt x="79183" y="983583"/>
                </a:lnTo>
                <a:lnTo>
                  <a:pt x="229767" y="983583"/>
                </a:lnTo>
                <a:lnTo>
                  <a:pt x="399738" y="820558"/>
                </a:lnTo>
                <a:lnTo>
                  <a:pt x="90631" y="820558"/>
                </a:lnTo>
                <a:lnTo>
                  <a:pt x="90631" y="861543"/>
                </a:lnTo>
                <a:lnTo>
                  <a:pt x="0" y="861543"/>
                </a:lnTo>
                <a:lnTo>
                  <a:pt x="0" y="773390"/>
                </a:lnTo>
                <a:lnTo>
                  <a:pt x="90631" y="773390"/>
                </a:lnTo>
                <a:lnTo>
                  <a:pt x="90631" y="814452"/>
                </a:lnTo>
                <a:lnTo>
                  <a:pt x="537119" y="814452"/>
                </a:lnTo>
                <a:lnTo>
                  <a:pt x="619853" y="735229"/>
                </a:lnTo>
                <a:lnTo>
                  <a:pt x="619853" y="715919"/>
                </a:lnTo>
                <a:lnTo>
                  <a:pt x="639392" y="715919"/>
                </a:lnTo>
                <a:lnTo>
                  <a:pt x="764712" y="594795"/>
                </a:lnTo>
                <a:lnTo>
                  <a:pt x="933538" y="594795"/>
                </a:lnTo>
                <a:lnTo>
                  <a:pt x="933538" y="575867"/>
                </a:lnTo>
                <a:lnTo>
                  <a:pt x="979790" y="575867"/>
                </a:lnTo>
                <a:lnTo>
                  <a:pt x="979790" y="619905"/>
                </a:lnTo>
                <a:lnTo>
                  <a:pt x="933081" y="619905"/>
                </a:lnTo>
                <a:lnTo>
                  <a:pt x="933081" y="600977"/>
                </a:lnTo>
                <a:lnTo>
                  <a:pt x="767003" y="600977"/>
                </a:lnTo>
                <a:lnTo>
                  <a:pt x="643818" y="719965"/>
                </a:lnTo>
                <a:lnTo>
                  <a:pt x="643818" y="724239"/>
                </a:lnTo>
                <a:lnTo>
                  <a:pt x="1002535" y="724239"/>
                </a:lnTo>
                <a:lnTo>
                  <a:pt x="1091833" y="637994"/>
                </a:lnTo>
                <a:lnTo>
                  <a:pt x="1091833" y="554039"/>
                </a:lnTo>
                <a:lnTo>
                  <a:pt x="1184336" y="554039"/>
                </a:lnTo>
                <a:lnTo>
                  <a:pt x="1184336" y="594872"/>
                </a:lnTo>
                <a:lnTo>
                  <a:pt x="1436963" y="594872"/>
                </a:lnTo>
                <a:lnTo>
                  <a:pt x="1312557" y="473594"/>
                </a:lnTo>
                <a:lnTo>
                  <a:pt x="1067715" y="473594"/>
                </a:lnTo>
                <a:close/>
                <a:moveTo>
                  <a:pt x="1021283" y="456161"/>
                </a:moveTo>
                <a:lnTo>
                  <a:pt x="1051812" y="456161"/>
                </a:lnTo>
                <a:lnTo>
                  <a:pt x="1051812" y="485240"/>
                </a:lnTo>
                <a:lnTo>
                  <a:pt x="1021283" y="485240"/>
                </a:lnTo>
                <a:close/>
                <a:moveTo>
                  <a:pt x="800177" y="448758"/>
                </a:moveTo>
                <a:lnTo>
                  <a:pt x="846505" y="448758"/>
                </a:lnTo>
                <a:lnTo>
                  <a:pt x="846505" y="467686"/>
                </a:lnTo>
                <a:lnTo>
                  <a:pt x="1008690" y="467686"/>
                </a:lnTo>
                <a:lnTo>
                  <a:pt x="1008690" y="473868"/>
                </a:lnTo>
                <a:lnTo>
                  <a:pt x="846505" y="473792"/>
                </a:lnTo>
                <a:lnTo>
                  <a:pt x="846505" y="492796"/>
                </a:lnTo>
                <a:lnTo>
                  <a:pt x="800177" y="492796"/>
                </a:lnTo>
                <a:close/>
                <a:moveTo>
                  <a:pt x="711059" y="448484"/>
                </a:moveTo>
                <a:lnTo>
                  <a:pt x="757310" y="448484"/>
                </a:lnTo>
                <a:lnTo>
                  <a:pt x="757310" y="492523"/>
                </a:lnTo>
                <a:lnTo>
                  <a:pt x="715944" y="492523"/>
                </a:lnTo>
                <a:lnTo>
                  <a:pt x="521854" y="680124"/>
                </a:lnTo>
                <a:lnTo>
                  <a:pt x="521854" y="704699"/>
                </a:lnTo>
                <a:lnTo>
                  <a:pt x="491325" y="704699"/>
                </a:lnTo>
                <a:lnTo>
                  <a:pt x="491325" y="675544"/>
                </a:lnTo>
                <a:lnTo>
                  <a:pt x="517656" y="675544"/>
                </a:lnTo>
                <a:lnTo>
                  <a:pt x="711286" y="488401"/>
                </a:lnTo>
                <a:lnTo>
                  <a:pt x="711286" y="473518"/>
                </a:lnTo>
                <a:lnTo>
                  <a:pt x="523915" y="473518"/>
                </a:lnTo>
                <a:lnTo>
                  <a:pt x="296626" y="693175"/>
                </a:lnTo>
                <a:lnTo>
                  <a:pt x="90555" y="693175"/>
                </a:lnTo>
                <a:lnTo>
                  <a:pt x="90555" y="734160"/>
                </a:lnTo>
                <a:lnTo>
                  <a:pt x="0" y="734235"/>
                </a:lnTo>
                <a:lnTo>
                  <a:pt x="0" y="646084"/>
                </a:lnTo>
                <a:lnTo>
                  <a:pt x="90631" y="646084"/>
                </a:lnTo>
                <a:lnTo>
                  <a:pt x="90631" y="687069"/>
                </a:lnTo>
                <a:lnTo>
                  <a:pt x="233507" y="687069"/>
                </a:lnTo>
                <a:lnTo>
                  <a:pt x="460796" y="467412"/>
                </a:lnTo>
                <a:lnTo>
                  <a:pt x="711059" y="467412"/>
                </a:lnTo>
                <a:close/>
                <a:moveTo>
                  <a:pt x="248239" y="252259"/>
                </a:moveTo>
                <a:lnTo>
                  <a:pt x="278767" y="252259"/>
                </a:lnTo>
                <a:lnTo>
                  <a:pt x="278767" y="281338"/>
                </a:lnTo>
                <a:lnTo>
                  <a:pt x="252817" y="281338"/>
                </a:lnTo>
                <a:lnTo>
                  <a:pt x="147874" y="382771"/>
                </a:lnTo>
                <a:lnTo>
                  <a:pt x="0" y="382771"/>
                </a:lnTo>
                <a:lnTo>
                  <a:pt x="0" y="376512"/>
                </a:lnTo>
                <a:lnTo>
                  <a:pt x="145202" y="376512"/>
                </a:lnTo>
                <a:lnTo>
                  <a:pt x="248239" y="277292"/>
                </a:lnTo>
                <a:close/>
                <a:moveTo>
                  <a:pt x="657633" y="218754"/>
                </a:moveTo>
                <a:lnTo>
                  <a:pt x="764485" y="322399"/>
                </a:lnTo>
                <a:lnTo>
                  <a:pt x="811423" y="322399"/>
                </a:lnTo>
                <a:lnTo>
                  <a:pt x="704571" y="218754"/>
                </a:lnTo>
                <a:close/>
                <a:moveTo>
                  <a:pt x="1127552" y="144033"/>
                </a:moveTo>
                <a:lnTo>
                  <a:pt x="1312481" y="322781"/>
                </a:lnTo>
                <a:lnTo>
                  <a:pt x="1370258" y="322781"/>
                </a:lnTo>
                <a:lnTo>
                  <a:pt x="1185404" y="144033"/>
                </a:lnTo>
                <a:close/>
                <a:moveTo>
                  <a:pt x="1533256" y="126982"/>
                </a:moveTo>
                <a:lnTo>
                  <a:pt x="1563785" y="126982"/>
                </a:lnTo>
                <a:lnTo>
                  <a:pt x="1563785" y="156061"/>
                </a:lnTo>
                <a:lnTo>
                  <a:pt x="1533256" y="156061"/>
                </a:lnTo>
                <a:close/>
                <a:moveTo>
                  <a:pt x="1511149" y="106406"/>
                </a:moveTo>
                <a:lnTo>
                  <a:pt x="1511149" y="175860"/>
                </a:lnTo>
                <a:lnTo>
                  <a:pt x="1584113" y="175860"/>
                </a:lnTo>
                <a:lnTo>
                  <a:pt x="1584113" y="106406"/>
                </a:lnTo>
                <a:close/>
                <a:moveTo>
                  <a:pt x="249509" y="91644"/>
                </a:moveTo>
                <a:lnTo>
                  <a:pt x="280037" y="91644"/>
                </a:lnTo>
                <a:lnTo>
                  <a:pt x="280037" y="120723"/>
                </a:lnTo>
                <a:lnTo>
                  <a:pt x="249509" y="120723"/>
                </a:lnTo>
                <a:close/>
                <a:moveTo>
                  <a:pt x="227325" y="71221"/>
                </a:moveTo>
                <a:lnTo>
                  <a:pt x="227325" y="140904"/>
                </a:lnTo>
                <a:lnTo>
                  <a:pt x="300290" y="140904"/>
                </a:lnTo>
                <a:lnTo>
                  <a:pt x="300519" y="71221"/>
                </a:lnTo>
                <a:close/>
                <a:moveTo>
                  <a:pt x="836686" y="44662"/>
                </a:moveTo>
                <a:lnTo>
                  <a:pt x="924075" y="128617"/>
                </a:lnTo>
                <a:lnTo>
                  <a:pt x="943920" y="128617"/>
                </a:lnTo>
                <a:lnTo>
                  <a:pt x="943920" y="137241"/>
                </a:lnTo>
                <a:lnTo>
                  <a:pt x="1362854" y="138004"/>
                </a:lnTo>
                <a:lnTo>
                  <a:pt x="1362854" y="97095"/>
                </a:lnTo>
                <a:lnTo>
                  <a:pt x="1455433" y="97095"/>
                </a:lnTo>
                <a:lnTo>
                  <a:pt x="1455433" y="185019"/>
                </a:lnTo>
                <a:lnTo>
                  <a:pt x="1362854" y="185019"/>
                </a:lnTo>
                <a:lnTo>
                  <a:pt x="1362854" y="143957"/>
                </a:lnTo>
                <a:lnTo>
                  <a:pt x="1194487" y="143957"/>
                </a:lnTo>
                <a:lnTo>
                  <a:pt x="1379263" y="322628"/>
                </a:lnTo>
                <a:lnTo>
                  <a:pt x="1403763" y="322628"/>
                </a:lnTo>
                <a:lnTo>
                  <a:pt x="1403763" y="281643"/>
                </a:lnTo>
                <a:lnTo>
                  <a:pt x="1496343" y="281643"/>
                </a:lnTo>
                <a:lnTo>
                  <a:pt x="1496343" y="323086"/>
                </a:lnTo>
                <a:lnTo>
                  <a:pt x="1759579" y="323086"/>
                </a:lnTo>
                <a:lnTo>
                  <a:pt x="1759579" y="281948"/>
                </a:lnTo>
                <a:lnTo>
                  <a:pt x="1852464" y="281948"/>
                </a:lnTo>
                <a:lnTo>
                  <a:pt x="1852464" y="370101"/>
                </a:lnTo>
                <a:lnTo>
                  <a:pt x="1759961" y="370101"/>
                </a:lnTo>
                <a:lnTo>
                  <a:pt x="1759961" y="329116"/>
                </a:lnTo>
                <a:lnTo>
                  <a:pt x="1496724" y="329116"/>
                </a:lnTo>
                <a:lnTo>
                  <a:pt x="1496724" y="369567"/>
                </a:lnTo>
                <a:lnTo>
                  <a:pt x="1404144" y="369567"/>
                </a:lnTo>
                <a:lnTo>
                  <a:pt x="1404144" y="329116"/>
                </a:lnTo>
                <a:lnTo>
                  <a:pt x="1310649" y="329116"/>
                </a:lnTo>
                <a:lnTo>
                  <a:pt x="1310191" y="328581"/>
                </a:lnTo>
                <a:lnTo>
                  <a:pt x="979791" y="328581"/>
                </a:lnTo>
                <a:lnTo>
                  <a:pt x="979791" y="347509"/>
                </a:lnTo>
                <a:lnTo>
                  <a:pt x="933157" y="347509"/>
                </a:lnTo>
                <a:lnTo>
                  <a:pt x="933157" y="328581"/>
                </a:lnTo>
                <a:lnTo>
                  <a:pt x="463467" y="328581"/>
                </a:lnTo>
                <a:lnTo>
                  <a:pt x="363715" y="424901"/>
                </a:lnTo>
                <a:lnTo>
                  <a:pt x="363715" y="447798"/>
                </a:lnTo>
                <a:lnTo>
                  <a:pt x="339749" y="447798"/>
                </a:lnTo>
                <a:lnTo>
                  <a:pt x="236178" y="547933"/>
                </a:lnTo>
                <a:lnTo>
                  <a:pt x="19804" y="547933"/>
                </a:lnTo>
                <a:lnTo>
                  <a:pt x="19804" y="541751"/>
                </a:lnTo>
                <a:lnTo>
                  <a:pt x="233507" y="541751"/>
                </a:lnTo>
                <a:lnTo>
                  <a:pt x="333261" y="445355"/>
                </a:lnTo>
                <a:lnTo>
                  <a:pt x="333261" y="418719"/>
                </a:lnTo>
                <a:lnTo>
                  <a:pt x="360814" y="418719"/>
                </a:lnTo>
                <a:lnTo>
                  <a:pt x="460797" y="322094"/>
                </a:lnTo>
                <a:lnTo>
                  <a:pt x="755249" y="322094"/>
                </a:lnTo>
                <a:lnTo>
                  <a:pt x="648398" y="218447"/>
                </a:lnTo>
                <a:lnTo>
                  <a:pt x="407371" y="218447"/>
                </a:lnTo>
                <a:lnTo>
                  <a:pt x="407371" y="237452"/>
                </a:lnTo>
                <a:lnTo>
                  <a:pt x="361119" y="237452"/>
                </a:lnTo>
                <a:lnTo>
                  <a:pt x="361119" y="193338"/>
                </a:lnTo>
                <a:lnTo>
                  <a:pt x="407371" y="193338"/>
                </a:lnTo>
                <a:lnTo>
                  <a:pt x="407371" y="212572"/>
                </a:lnTo>
                <a:lnTo>
                  <a:pt x="706861" y="212572"/>
                </a:lnTo>
                <a:lnTo>
                  <a:pt x="820429" y="322323"/>
                </a:lnTo>
                <a:lnTo>
                  <a:pt x="933081" y="322323"/>
                </a:lnTo>
                <a:lnTo>
                  <a:pt x="933081" y="307821"/>
                </a:lnTo>
                <a:lnTo>
                  <a:pt x="727010" y="108849"/>
                </a:lnTo>
                <a:lnTo>
                  <a:pt x="309830" y="108849"/>
                </a:lnTo>
                <a:lnTo>
                  <a:pt x="309830" y="149834"/>
                </a:lnTo>
                <a:lnTo>
                  <a:pt x="221907" y="149834"/>
                </a:lnTo>
                <a:lnTo>
                  <a:pt x="111467" y="256686"/>
                </a:lnTo>
                <a:lnTo>
                  <a:pt x="0" y="256686"/>
                </a:lnTo>
                <a:lnTo>
                  <a:pt x="0" y="250580"/>
                </a:lnTo>
                <a:lnTo>
                  <a:pt x="108949" y="250580"/>
                </a:lnTo>
                <a:lnTo>
                  <a:pt x="217480" y="145560"/>
                </a:lnTo>
                <a:lnTo>
                  <a:pt x="217480" y="108925"/>
                </a:lnTo>
                <a:lnTo>
                  <a:pt x="20416" y="108925"/>
                </a:lnTo>
                <a:lnTo>
                  <a:pt x="20416" y="127929"/>
                </a:lnTo>
                <a:lnTo>
                  <a:pt x="0" y="127929"/>
                </a:lnTo>
                <a:lnTo>
                  <a:pt x="0" y="83433"/>
                </a:lnTo>
                <a:lnTo>
                  <a:pt x="21025" y="83433"/>
                </a:lnTo>
                <a:lnTo>
                  <a:pt x="21025" y="102362"/>
                </a:lnTo>
                <a:lnTo>
                  <a:pt x="218090" y="102362"/>
                </a:lnTo>
                <a:lnTo>
                  <a:pt x="218090" y="61452"/>
                </a:lnTo>
                <a:lnTo>
                  <a:pt x="310593" y="61452"/>
                </a:lnTo>
                <a:lnTo>
                  <a:pt x="310593" y="102438"/>
                </a:lnTo>
                <a:lnTo>
                  <a:pt x="730368" y="102438"/>
                </a:lnTo>
                <a:lnTo>
                  <a:pt x="937966" y="303090"/>
                </a:lnTo>
                <a:lnTo>
                  <a:pt x="979791" y="303090"/>
                </a:lnTo>
                <a:lnTo>
                  <a:pt x="979791" y="322094"/>
                </a:lnTo>
                <a:lnTo>
                  <a:pt x="1303399" y="322094"/>
                </a:lnTo>
                <a:lnTo>
                  <a:pt x="1118469" y="143270"/>
                </a:lnTo>
                <a:lnTo>
                  <a:pt x="943920" y="143270"/>
                </a:lnTo>
                <a:lnTo>
                  <a:pt x="943920" y="151818"/>
                </a:lnTo>
                <a:lnTo>
                  <a:pt x="919496" y="151818"/>
                </a:lnTo>
                <a:lnTo>
                  <a:pt x="919496" y="132891"/>
                </a:lnTo>
                <a:lnTo>
                  <a:pt x="832107" y="48936"/>
                </a:lnTo>
                <a:close/>
                <a:moveTo>
                  <a:pt x="2319674" y="0"/>
                </a:moveTo>
                <a:lnTo>
                  <a:pt x="2328614" y="0"/>
                </a:lnTo>
                <a:lnTo>
                  <a:pt x="2185688" y="138080"/>
                </a:lnTo>
                <a:lnTo>
                  <a:pt x="2254379" y="138080"/>
                </a:lnTo>
                <a:lnTo>
                  <a:pt x="2397611" y="0"/>
                </a:lnTo>
                <a:lnTo>
                  <a:pt x="2405977" y="0"/>
                </a:lnTo>
                <a:lnTo>
                  <a:pt x="2258271" y="142965"/>
                </a:lnTo>
                <a:lnTo>
                  <a:pt x="2257355" y="143881"/>
                </a:lnTo>
                <a:lnTo>
                  <a:pt x="1593883" y="143881"/>
                </a:lnTo>
                <a:lnTo>
                  <a:pt x="1593883" y="184866"/>
                </a:lnTo>
                <a:lnTo>
                  <a:pt x="1501380" y="184866"/>
                </a:lnTo>
                <a:lnTo>
                  <a:pt x="1501380" y="96790"/>
                </a:lnTo>
                <a:lnTo>
                  <a:pt x="1593883" y="96790"/>
                </a:lnTo>
                <a:lnTo>
                  <a:pt x="1593883" y="137775"/>
                </a:lnTo>
                <a:lnTo>
                  <a:pt x="2177064" y="137775"/>
                </a:lnTo>
                <a:close/>
                <a:moveTo>
                  <a:pt x="1083332" y="0"/>
                </a:moveTo>
                <a:lnTo>
                  <a:pt x="1092340" y="0"/>
                </a:lnTo>
                <a:lnTo>
                  <a:pt x="1062269" y="29060"/>
                </a:lnTo>
                <a:lnTo>
                  <a:pt x="825135" y="29060"/>
                </a:lnTo>
                <a:lnTo>
                  <a:pt x="825135" y="37608"/>
                </a:lnTo>
                <a:lnTo>
                  <a:pt x="800711" y="37608"/>
                </a:lnTo>
                <a:lnTo>
                  <a:pt x="800711" y="14330"/>
                </a:lnTo>
                <a:lnTo>
                  <a:pt x="825135" y="14330"/>
                </a:lnTo>
                <a:lnTo>
                  <a:pt x="825135" y="22954"/>
                </a:lnTo>
                <a:lnTo>
                  <a:pt x="1059598" y="22954"/>
                </a:lnTo>
                <a:close/>
                <a:moveTo>
                  <a:pt x="780749" y="0"/>
                </a:moveTo>
                <a:lnTo>
                  <a:pt x="789881" y="0"/>
                </a:lnTo>
                <a:lnTo>
                  <a:pt x="790052" y="165"/>
                </a:lnTo>
                <a:lnTo>
                  <a:pt x="785473" y="451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40000"/>
                </a:schemeClr>
              </a:gs>
              <a:gs pos="100000">
                <a:schemeClr val="accent2">
                  <a:lumMod val="0"/>
                  <a:lumOff val="100000"/>
                  <a:alpha val="6000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941637" y="623465"/>
            <a:ext cx="739416" cy="739416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0153688" y="184854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710399" y="1"/>
            <a:ext cx="967739" cy="611701"/>
          </a:xfrm>
          <a:custGeom>
            <a:avLst/>
            <a:gdLst>
              <a:gd name="connsiteX0" fmla="*/ 0 w 967739"/>
              <a:gd name="connsiteY0" fmla="*/ 0 h 611701"/>
              <a:gd name="connsiteX1" fmla="*/ 967739 w 967739"/>
              <a:gd name="connsiteY1" fmla="*/ 0 h 611701"/>
              <a:gd name="connsiteX2" fmla="*/ 967739 w 967739"/>
              <a:gd name="connsiteY2" fmla="*/ 611701 h 611701"/>
              <a:gd name="connsiteX3" fmla="*/ 0 w 967739"/>
              <a:gd name="connsiteY3" fmla="*/ 611701 h 611701"/>
            </a:gdLst>
            <a:rect l="l" t="t" r="r" b="b"/>
            <a:pathLst>
              <a:path w="967739" h="611701">
                <a:moveTo>
                  <a:pt x="0" y="0"/>
                </a:moveTo>
                <a:lnTo>
                  <a:pt x="967739" y="0"/>
                </a:lnTo>
                <a:lnTo>
                  <a:pt x="967739" y="611701"/>
                </a:lnTo>
                <a:lnTo>
                  <a:pt x="0" y="611701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271629" y="5049752"/>
            <a:ext cx="667529" cy="667529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26542" y="275378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2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409575" y="2004060"/>
            <a:ext cx="4824095" cy="291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0" t="0" r="0" b="0"/>
          <a:stretch>
            <a:fillRect/>
          </a:stretch>
        </p:blipFill>
        <p:spPr>
          <a:xfrm rot="0" flipH="1" flipV="0">
            <a:off x="6290449" y="4013070"/>
            <a:ext cx="4370224" cy="69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rot="0" flipH="0" flipV="0">
            <a:off x="7648358" y="1156539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237260" y="2835399"/>
            <a:ext cx="6603602" cy="1615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六、抓住GEO机遇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7485160" y="79499"/>
            <a:ext cx="2107802" cy="29875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06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734300" y="970846"/>
            <a:ext cx="1465634" cy="183029"/>
          </a:xfrm>
          <a:custGeom>
            <a:avLst/>
            <a:gdLst>
              <a:gd name="connsiteX0" fmla="*/ 295032 w 720417"/>
              <a:gd name="connsiteY0" fmla="*/ 17848 h 89966"/>
              <a:gd name="connsiteX1" fmla="*/ 271738 w 720417"/>
              <a:gd name="connsiteY1" fmla="*/ 17849 h 89966"/>
              <a:gd name="connsiteX2" fmla="*/ 267996 w 720417"/>
              <a:gd name="connsiteY2" fmla="*/ 21479 h 89966"/>
              <a:gd name="connsiteX3" fmla="*/ 267995 w 720417"/>
              <a:gd name="connsiteY3" fmla="*/ 21535 h 89966"/>
              <a:gd name="connsiteX4" fmla="*/ 267995 w 720417"/>
              <a:gd name="connsiteY4" fmla="*/ 39802 h 89966"/>
              <a:gd name="connsiteX5" fmla="*/ 271681 w 720417"/>
              <a:gd name="connsiteY5" fmla="*/ 43489 h 89966"/>
              <a:gd name="connsiteX6" fmla="*/ 271738 w 720417"/>
              <a:gd name="connsiteY6" fmla="*/ 43489 h 89966"/>
              <a:gd name="connsiteX7" fmla="*/ 294585 w 720417"/>
              <a:gd name="connsiteY7" fmla="*/ 43489 h 89966"/>
              <a:gd name="connsiteX8" fmla="*/ 307880 w 720417"/>
              <a:gd name="connsiteY8" fmla="*/ 31088 h 89966"/>
              <a:gd name="connsiteX9" fmla="*/ 295543 w 720417"/>
              <a:gd name="connsiteY9" fmla="*/ 17856 h 89966"/>
              <a:gd name="connsiteX10" fmla="*/ 295032 w 720417"/>
              <a:gd name="connsiteY10" fmla="*/ 17848 h 89966"/>
              <a:gd name="connsiteX11" fmla="*/ 676733 w 720417"/>
              <a:gd name="connsiteY11" fmla="*/ 17290 h 89966"/>
              <a:gd name="connsiteX12" fmla="*/ 676733 w 720417"/>
              <a:gd name="connsiteY12" fmla="*/ 17346 h 89966"/>
              <a:gd name="connsiteX13" fmla="*/ 647797 w 720417"/>
              <a:gd name="connsiteY13" fmla="*/ 46170 h 89966"/>
              <a:gd name="connsiteX14" fmla="*/ 676622 w 720417"/>
              <a:gd name="connsiteY14" fmla="*/ 75107 h 89966"/>
              <a:gd name="connsiteX15" fmla="*/ 705558 w 720417"/>
              <a:gd name="connsiteY15" fmla="*/ 46282 h 89966"/>
              <a:gd name="connsiteX16" fmla="*/ 705558 w 720417"/>
              <a:gd name="connsiteY16" fmla="*/ 46226 h 89966"/>
              <a:gd name="connsiteX17" fmla="*/ 676733 w 720417"/>
              <a:gd name="connsiteY17" fmla="*/ 17290 h 89966"/>
              <a:gd name="connsiteX18" fmla="*/ 490493 w 720417"/>
              <a:gd name="connsiteY18" fmla="*/ 15836 h 89966"/>
              <a:gd name="connsiteX19" fmla="*/ 490155 w 720417"/>
              <a:gd name="connsiteY19" fmla="*/ 15838 h 89966"/>
              <a:gd name="connsiteX20" fmla="*/ 461556 w 720417"/>
              <a:gd name="connsiteY20" fmla="*/ 44996 h 89966"/>
              <a:gd name="connsiteX21" fmla="*/ 490714 w 720417"/>
              <a:gd name="connsiteY21" fmla="*/ 73596 h 89966"/>
              <a:gd name="connsiteX22" fmla="*/ 519315 w 720417"/>
              <a:gd name="connsiteY22" fmla="*/ 44663 h 89966"/>
              <a:gd name="connsiteX23" fmla="*/ 490493 w 720417"/>
              <a:gd name="connsiteY23" fmla="*/ 15836 h 89966"/>
              <a:gd name="connsiteX24" fmla="*/ 117671 w 720417"/>
              <a:gd name="connsiteY24" fmla="*/ 15726 h 89966"/>
              <a:gd name="connsiteX25" fmla="*/ 117671 w 720417"/>
              <a:gd name="connsiteY25" fmla="*/ 15950 h 89966"/>
              <a:gd name="connsiteX26" fmla="*/ 88623 w 720417"/>
              <a:gd name="connsiteY26" fmla="*/ 44886 h 89966"/>
              <a:gd name="connsiteX27" fmla="*/ 117559 w 720417"/>
              <a:gd name="connsiteY27" fmla="*/ 73934 h 89966"/>
              <a:gd name="connsiteX28" fmla="*/ 146607 w 720417"/>
              <a:gd name="connsiteY28" fmla="*/ 44998 h 89966"/>
              <a:gd name="connsiteX29" fmla="*/ 146607 w 720417"/>
              <a:gd name="connsiteY29" fmla="*/ 44886 h 89966"/>
              <a:gd name="connsiteX30" fmla="*/ 117783 w 720417"/>
              <a:gd name="connsiteY30" fmla="*/ 15727 h 89966"/>
              <a:gd name="connsiteX31" fmla="*/ 117671 w 720417"/>
              <a:gd name="connsiteY31" fmla="*/ 15726 h 89966"/>
              <a:gd name="connsiteX32" fmla="*/ 256767 w 720417"/>
              <a:gd name="connsiteY32" fmla="*/ 2710 h 89966"/>
              <a:gd name="connsiteX33" fmla="*/ 294418 w 720417"/>
              <a:gd name="connsiteY33" fmla="*/ 2710 h 89966"/>
              <a:gd name="connsiteX34" fmla="*/ 314305 w 720417"/>
              <a:gd name="connsiteY34" fmla="*/ 10531 h 89966"/>
              <a:gd name="connsiteX35" fmla="*/ 323131 w 720417"/>
              <a:gd name="connsiteY35" fmla="*/ 29691 h 89966"/>
              <a:gd name="connsiteX36" fmla="*/ 309891 w 720417"/>
              <a:gd name="connsiteY36" fmla="*/ 54550 h 89966"/>
              <a:gd name="connsiteX37" fmla="*/ 308551 w 720417"/>
              <a:gd name="connsiteY37" fmla="*/ 59186 h 89966"/>
              <a:gd name="connsiteX38" fmla="*/ 319388 w 720417"/>
              <a:gd name="connsiteY38" fmla="*/ 81922 h 89966"/>
              <a:gd name="connsiteX39" fmla="*/ 318136 w 720417"/>
              <a:gd name="connsiteY39" fmla="*/ 86983 h 89966"/>
              <a:gd name="connsiteX40" fmla="*/ 316036 w 720417"/>
              <a:gd name="connsiteY40" fmla="*/ 87508 h 89966"/>
              <a:gd name="connsiteX41" fmla="*/ 308048 w 720417"/>
              <a:gd name="connsiteY41" fmla="*/ 87005 h 89966"/>
              <a:gd name="connsiteX42" fmla="*/ 304752 w 720417"/>
              <a:gd name="connsiteY42" fmla="*/ 84882 h 89966"/>
              <a:gd name="connsiteX43" fmla="*/ 293189 w 720417"/>
              <a:gd name="connsiteY43" fmla="*/ 60694 h 89966"/>
              <a:gd name="connsiteX44" fmla="*/ 289893 w 720417"/>
              <a:gd name="connsiteY44" fmla="*/ 58627 h 89966"/>
              <a:gd name="connsiteX45" fmla="*/ 271738 w 720417"/>
              <a:gd name="connsiteY45" fmla="*/ 58627 h 89966"/>
              <a:gd name="connsiteX46" fmla="*/ 267996 w 720417"/>
              <a:gd name="connsiteY46" fmla="*/ 62258 h 89966"/>
              <a:gd name="connsiteX47" fmla="*/ 267995 w 720417"/>
              <a:gd name="connsiteY47" fmla="*/ 62314 h 89966"/>
              <a:gd name="connsiteX48" fmla="*/ 267995 w 720417"/>
              <a:gd name="connsiteY48" fmla="*/ 83262 h 89966"/>
              <a:gd name="connsiteX49" fmla="*/ 264365 w 720417"/>
              <a:gd name="connsiteY49" fmla="*/ 87005 h 89966"/>
              <a:gd name="connsiteX50" fmla="*/ 264308 w 720417"/>
              <a:gd name="connsiteY50" fmla="*/ 87005 h 89966"/>
              <a:gd name="connsiteX51" fmla="*/ 256767 w 720417"/>
              <a:gd name="connsiteY51" fmla="*/ 87005 h 89966"/>
              <a:gd name="connsiteX52" fmla="*/ 253080 w 720417"/>
              <a:gd name="connsiteY52" fmla="*/ 83262 h 89966"/>
              <a:gd name="connsiteX53" fmla="*/ 253080 w 720417"/>
              <a:gd name="connsiteY53" fmla="*/ 6397 h 89966"/>
              <a:gd name="connsiteX54" fmla="*/ 256767 w 720417"/>
              <a:gd name="connsiteY54" fmla="*/ 2710 h 89966"/>
              <a:gd name="connsiteX55" fmla="*/ 172025 w 720417"/>
              <a:gd name="connsiteY55" fmla="*/ 2710 h 89966"/>
              <a:gd name="connsiteX56" fmla="*/ 179734 w 720417"/>
              <a:gd name="connsiteY56" fmla="*/ 2710 h 89966"/>
              <a:gd name="connsiteX57" fmla="*/ 183420 w 720417"/>
              <a:gd name="connsiteY57" fmla="*/ 6397 h 89966"/>
              <a:gd name="connsiteX58" fmla="*/ 183420 w 720417"/>
              <a:gd name="connsiteY58" fmla="*/ 48070 h 89966"/>
              <a:gd name="connsiteX59" fmla="*/ 205819 w 720417"/>
              <a:gd name="connsiteY59" fmla="*/ 72763 h 89966"/>
              <a:gd name="connsiteX60" fmla="*/ 230512 w 720417"/>
              <a:gd name="connsiteY60" fmla="*/ 50364 h 89966"/>
              <a:gd name="connsiteX61" fmla="*/ 230512 w 720417"/>
              <a:gd name="connsiteY61" fmla="*/ 48070 h 89966"/>
              <a:gd name="connsiteX62" fmla="*/ 230512 w 720417"/>
              <a:gd name="connsiteY62" fmla="*/ 6397 h 89966"/>
              <a:gd name="connsiteX63" fmla="*/ 234198 w 720417"/>
              <a:gd name="connsiteY63" fmla="*/ 2710 h 89966"/>
              <a:gd name="connsiteX64" fmla="*/ 241907 w 720417"/>
              <a:gd name="connsiteY64" fmla="*/ 2710 h 89966"/>
              <a:gd name="connsiteX65" fmla="*/ 245594 w 720417"/>
              <a:gd name="connsiteY65" fmla="*/ 6397 h 89966"/>
              <a:gd name="connsiteX66" fmla="*/ 245594 w 720417"/>
              <a:gd name="connsiteY66" fmla="*/ 48349 h 89966"/>
              <a:gd name="connsiteX67" fmla="*/ 207050 w 720417"/>
              <a:gd name="connsiteY67" fmla="*/ 87005 h 89966"/>
              <a:gd name="connsiteX68" fmla="*/ 206994 w 720417"/>
              <a:gd name="connsiteY68" fmla="*/ 87005 h 89966"/>
              <a:gd name="connsiteX69" fmla="*/ 168338 w 720417"/>
              <a:gd name="connsiteY69" fmla="*/ 48349 h 89966"/>
              <a:gd name="connsiteX70" fmla="*/ 168338 w 720417"/>
              <a:gd name="connsiteY70" fmla="*/ 6397 h 89966"/>
              <a:gd name="connsiteX71" fmla="*/ 172025 w 720417"/>
              <a:gd name="connsiteY71" fmla="*/ 2710 h 89966"/>
              <a:gd name="connsiteX72" fmla="*/ 67451 w 720417"/>
              <a:gd name="connsiteY72" fmla="*/ 2710 h 89966"/>
              <a:gd name="connsiteX73" fmla="*/ 74713 w 720417"/>
              <a:gd name="connsiteY73" fmla="*/ 2710 h 89966"/>
              <a:gd name="connsiteX74" fmla="*/ 78199 w 720417"/>
              <a:gd name="connsiteY74" fmla="*/ 6588 h 89966"/>
              <a:gd name="connsiteX75" fmla="*/ 77674 w 720417"/>
              <a:gd name="connsiteY75" fmla="*/ 8296 h 89966"/>
              <a:gd name="connsiteX76" fmla="*/ 47621 w 720417"/>
              <a:gd name="connsiteY76" fmla="*/ 49857 h 89966"/>
              <a:gd name="connsiteX77" fmla="*/ 46615 w 720417"/>
              <a:gd name="connsiteY77" fmla="*/ 53041 h 89966"/>
              <a:gd name="connsiteX78" fmla="*/ 46615 w 720417"/>
              <a:gd name="connsiteY78" fmla="*/ 83318 h 89966"/>
              <a:gd name="connsiteX79" fmla="*/ 42928 w 720417"/>
              <a:gd name="connsiteY79" fmla="*/ 87005 h 89966"/>
              <a:gd name="connsiteX80" fmla="*/ 35164 w 720417"/>
              <a:gd name="connsiteY80" fmla="*/ 87005 h 89966"/>
              <a:gd name="connsiteX81" fmla="*/ 31477 w 720417"/>
              <a:gd name="connsiteY81" fmla="*/ 83318 h 89966"/>
              <a:gd name="connsiteX82" fmla="*/ 31477 w 720417"/>
              <a:gd name="connsiteY82" fmla="*/ 53041 h 89966"/>
              <a:gd name="connsiteX83" fmla="*/ 30471 w 720417"/>
              <a:gd name="connsiteY83" fmla="*/ 49857 h 89966"/>
              <a:gd name="connsiteX84" fmla="*/ 530 w 720417"/>
              <a:gd name="connsiteY84" fmla="*/ 8575 h 89966"/>
              <a:gd name="connsiteX85" fmla="*/ 1782 w 720417"/>
              <a:gd name="connsiteY85" fmla="*/ 3514 h 89966"/>
              <a:gd name="connsiteX86" fmla="*/ 3490 w 720417"/>
              <a:gd name="connsiteY86" fmla="*/ 2989 h 89966"/>
              <a:gd name="connsiteX87" fmla="*/ 10976 w 720417"/>
              <a:gd name="connsiteY87" fmla="*/ 2989 h 89966"/>
              <a:gd name="connsiteX88" fmla="*/ 13769 w 720417"/>
              <a:gd name="connsiteY88" fmla="*/ 4274 h 89966"/>
              <a:gd name="connsiteX89" fmla="*/ 36113 w 720417"/>
              <a:gd name="connsiteY89" fmla="*/ 35836 h 89966"/>
              <a:gd name="connsiteX90" fmla="*/ 39130 w 720417"/>
              <a:gd name="connsiteY90" fmla="*/ 37344 h 89966"/>
              <a:gd name="connsiteX91" fmla="*/ 42090 w 720417"/>
              <a:gd name="connsiteY91" fmla="*/ 35836 h 89966"/>
              <a:gd name="connsiteX92" fmla="*/ 64435 w 720417"/>
              <a:gd name="connsiteY92" fmla="*/ 4274 h 89966"/>
              <a:gd name="connsiteX93" fmla="*/ 67451 w 720417"/>
              <a:gd name="connsiteY93" fmla="*/ 2710 h 89966"/>
              <a:gd name="connsiteX94" fmla="*/ 676510 w 720417"/>
              <a:gd name="connsiteY94" fmla="*/ 2375 h 89966"/>
              <a:gd name="connsiteX95" fmla="*/ 720417 w 720417"/>
              <a:gd name="connsiteY95" fmla="*/ 46059 h 89966"/>
              <a:gd name="connsiteX96" fmla="*/ 720417 w 720417"/>
              <a:gd name="connsiteY96" fmla="*/ 46170 h 89966"/>
              <a:gd name="connsiteX97" fmla="*/ 676733 w 720417"/>
              <a:gd name="connsiteY97" fmla="*/ 89966 h 89966"/>
              <a:gd name="connsiteX98" fmla="*/ 676733 w 720417"/>
              <a:gd name="connsiteY98" fmla="*/ 89966 h 89966"/>
              <a:gd name="connsiteX99" fmla="*/ 632826 w 720417"/>
              <a:gd name="connsiteY99" fmla="*/ 46282 h 89966"/>
              <a:gd name="connsiteX100" fmla="*/ 676510 w 720417"/>
              <a:gd name="connsiteY100" fmla="*/ 2375 h 89966"/>
              <a:gd name="connsiteX101" fmla="*/ 378600 w 720417"/>
              <a:gd name="connsiteY101" fmla="*/ 1984 h 89966"/>
              <a:gd name="connsiteX102" fmla="*/ 386644 w 720417"/>
              <a:gd name="connsiteY102" fmla="*/ 1984 h 89966"/>
              <a:gd name="connsiteX103" fmla="*/ 390331 w 720417"/>
              <a:gd name="connsiteY103" fmla="*/ 5671 h 89966"/>
              <a:gd name="connsiteX104" fmla="*/ 390331 w 720417"/>
              <a:gd name="connsiteY104" fmla="*/ 69073 h 89966"/>
              <a:gd name="connsiteX105" fmla="*/ 394018 w 720417"/>
              <a:gd name="connsiteY105" fmla="*/ 72760 h 89966"/>
              <a:gd name="connsiteX106" fmla="*/ 439657 w 720417"/>
              <a:gd name="connsiteY106" fmla="*/ 72760 h 89966"/>
              <a:gd name="connsiteX107" fmla="*/ 443344 w 720417"/>
              <a:gd name="connsiteY107" fmla="*/ 76447 h 89966"/>
              <a:gd name="connsiteX108" fmla="*/ 443344 w 720417"/>
              <a:gd name="connsiteY108" fmla="*/ 83877 h 89966"/>
              <a:gd name="connsiteX109" fmla="*/ 439769 w 720417"/>
              <a:gd name="connsiteY109" fmla="*/ 87564 h 89966"/>
              <a:gd name="connsiteX110" fmla="*/ 439657 w 720417"/>
              <a:gd name="connsiteY110" fmla="*/ 87564 h 89966"/>
              <a:gd name="connsiteX111" fmla="*/ 378600 w 720417"/>
              <a:gd name="connsiteY111" fmla="*/ 87564 h 89966"/>
              <a:gd name="connsiteX112" fmla="*/ 374913 w 720417"/>
              <a:gd name="connsiteY112" fmla="*/ 83989 h 89966"/>
              <a:gd name="connsiteX113" fmla="*/ 374913 w 720417"/>
              <a:gd name="connsiteY113" fmla="*/ 83877 h 89966"/>
              <a:gd name="connsiteX114" fmla="*/ 374913 w 720417"/>
              <a:gd name="connsiteY114" fmla="*/ 5671 h 89966"/>
              <a:gd name="connsiteX115" fmla="*/ 378600 w 720417"/>
              <a:gd name="connsiteY115" fmla="*/ 1984 h 89966"/>
              <a:gd name="connsiteX116" fmla="*/ 490155 w 720417"/>
              <a:gd name="connsiteY116" fmla="*/ 867 h 89966"/>
              <a:gd name="connsiteX117" fmla="*/ 533951 w 720417"/>
              <a:gd name="connsiteY117" fmla="*/ 44663 h 89966"/>
              <a:gd name="connsiteX118" fmla="*/ 490155 w 720417"/>
              <a:gd name="connsiteY118" fmla="*/ 88458 h 89966"/>
              <a:gd name="connsiteX119" fmla="*/ 446360 w 720417"/>
              <a:gd name="connsiteY119" fmla="*/ 44663 h 89966"/>
              <a:gd name="connsiteX120" fmla="*/ 490155 w 720417"/>
              <a:gd name="connsiteY120" fmla="*/ 867 h 89966"/>
              <a:gd name="connsiteX121" fmla="*/ 118117 w 720417"/>
              <a:gd name="connsiteY121" fmla="*/ 757 h 89966"/>
              <a:gd name="connsiteX122" fmla="*/ 161801 w 720417"/>
              <a:gd name="connsiteY122" fmla="*/ 44663 h 89966"/>
              <a:gd name="connsiteX123" fmla="*/ 117895 w 720417"/>
              <a:gd name="connsiteY123" fmla="*/ 88570 h 89966"/>
              <a:gd name="connsiteX124" fmla="*/ 117671 w 720417"/>
              <a:gd name="connsiteY124" fmla="*/ 88570 h 89966"/>
              <a:gd name="connsiteX125" fmla="*/ 73988 w 720417"/>
              <a:gd name="connsiteY125" fmla="*/ 44440 h 89966"/>
              <a:gd name="connsiteX126" fmla="*/ 118117 w 720417"/>
              <a:gd name="connsiteY126" fmla="*/ 757 h 89966"/>
              <a:gd name="connsiteX127" fmla="*/ 585400 w 720417"/>
              <a:gd name="connsiteY127" fmla="*/ 28 h 89966"/>
              <a:gd name="connsiteX128" fmla="*/ 585400 w 720417"/>
              <a:gd name="connsiteY128" fmla="*/ 29 h 89966"/>
              <a:gd name="connsiteX129" fmla="*/ 611599 w 720417"/>
              <a:gd name="connsiteY129" fmla="*/ 8743 h 89966"/>
              <a:gd name="connsiteX130" fmla="*/ 617799 w 720417"/>
              <a:gd name="connsiteY130" fmla="*/ 14329 h 89966"/>
              <a:gd name="connsiteX131" fmla="*/ 617912 w 720417"/>
              <a:gd name="connsiteY131" fmla="*/ 14489 h 89966"/>
              <a:gd name="connsiteX132" fmla="*/ 616906 w 720417"/>
              <a:gd name="connsiteY132" fmla="*/ 19524 h 89966"/>
              <a:gd name="connsiteX133" fmla="*/ 610649 w 720417"/>
              <a:gd name="connsiteY133" fmla="*/ 23881 h 89966"/>
              <a:gd name="connsiteX134" fmla="*/ 605957 w 720417"/>
              <a:gd name="connsiteY134" fmla="*/ 23490 h 89966"/>
              <a:gd name="connsiteX135" fmla="*/ 604281 w 720417"/>
              <a:gd name="connsiteY135" fmla="*/ 21926 h 89966"/>
              <a:gd name="connsiteX136" fmla="*/ 603946 w 720417"/>
              <a:gd name="connsiteY136" fmla="*/ 21591 h 89966"/>
              <a:gd name="connsiteX137" fmla="*/ 585511 w 720417"/>
              <a:gd name="connsiteY137" fmla="*/ 14943 h 89966"/>
              <a:gd name="connsiteX138" fmla="*/ 584283 w 720417"/>
              <a:gd name="connsiteY138" fmla="*/ 14943 h 89966"/>
              <a:gd name="connsiteX139" fmla="*/ 582271 w 720417"/>
              <a:gd name="connsiteY139" fmla="*/ 14943 h 89966"/>
              <a:gd name="connsiteX140" fmla="*/ 577132 w 720417"/>
              <a:gd name="connsiteY140" fmla="*/ 16005 h 89966"/>
              <a:gd name="connsiteX141" fmla="*/ 557200 w 720417"/>
              <a:gd name="connsiteY141" fmla="*/ 37383 h 89966"/>
              <a:gd name="connsiteX142" fmla="*/ 579087 w 720417"/>
              <a:gd name="connsiteY142" fmla="*/ 71866 h 89966"/>
              <a:gd name="connsiteX143" fmla="*/ 581434 w 720417"/>
              <a:gd name="connsiteY143" fmla="*/ 72313 h 89966"/>
              <a:gd name="connsiteX144" fmla="*/ 582160 w 720417"/>
              <a:gd name="connsiteY144" fmla="*/ 72313 h 89966"/>
              <a:gd name="connsiteX145" fmla="*/ 587746 w 720417"/>
              <a:gd name="connsiteY145" fmla="*/ 72313 h 89966"/>
              <a:gd name="connsiteX146" fmla="*/ 592047 w 720417"/>
              <a:gd name="connsiteY146" fmla="*/ 71699 h 89966"/>
              <a:gd name="connsiteX147" fmla="*/ 592829 w 720417"/>
              <a:gd name="connsiteY147" fmla="*/ 71699 h 89966"/>
              <a:gd name="connsiteX148" fmla="*/ 593611 w 720417"/>
              <a:gd name="connsiteY148" fmla="*/ 71699 h 89966"/>
              <a:gd name="connsiteX149" fmla="*/ 596907 w 720417"/>
              <a:gd name="connsiteY149" fmla="*/ 70525 h 89966"/>
              <a:gd name="connsiteX150" fmla="*/ 597577 w 720417"/>
              <a:gd name="connsiteY150" fmla="*/ 70525 h 89966"/>
              <a:gd name="connsiteX151" fmla="*/ 598192 w 720417"/>
              <a:gd name="connsiteY151" fmla="*/ 70246 h 89966"/>
              <a:gd name="connsiteX152" fmla="*/ 598862 w 720417"/>
              <a:gd name="connsiteY152" fmla="*/ 69911 h 89966"/>
              <a:gd name="connsiteX153" fmla="*/ 600371 w 720417"/>
              <a:gd name="connsiteY153" fmla="*/ 69129 h 89966"/>
              <a:gd name="connsiteX154" fmla="*/ 600817 w 720417"/>
              <a:gd name="connsiteY154" fmla="*/ 69129 h 89966"/>
              <a:gd name="connsiteX155" fmla="*/ 610705 w 720417"/>
              <a:gd name="connsiteY155" fmla="*/ 56672 h 89966"/>
              <a:gd name="connsiteX156" fmla="*/ 610146 w 720417"/>
              <a:gd name="connsiteY156" fmla="*/ 53711 h 89966"/>
              <a:gd name="connsiteX157" fmla="*/ 607744 w 720417"/>
              <a:gd name="connsiteY157" fmla="*/ 52706 h 89966"/>
              <a:gd name="connsiteX158" fmla="*/ 591600 w 720417"/>
              <a:gd name="connsiteY158" fmla="*/ 52706 h 89966"/>
              <a:gd name="connsiteX159" fmla="*/ 587913 w 720417"/>
              <a:gd name="connsiteY159" fmla="*/ 49019 h 89966"/>
              <a:gd name="connsiteX160" fmla="*/ 587913 w 720417"/>
              <a:gd name="connsiteY160" fmla="*/ 41478 h 89966"/>
              <a:gd name="connsiteX161" fmla="*/ 591600 w 720417"/>
              <a:gd name="connsiteY161" fmla="*/ 37791 h 89966"/>
              <a:gd name="connsiteX162" fmla="*/ 625117 w 720417"/>
              <a:gd name="connsiteY162" fmla="*/ 37791 h 89966"/>
              <a:gd name="connsiteX163" fmla="*/ 625452 w 720417"/>
              <a:gd name="connsiteY163" fmla="*/ 37791 h 89966"/>
              <a:gd name="connsiteX164" fmla="*/ 627428 w 720417"/>
              <a:gd name="connsiteY164" fmla="*/ 38475 h 89966"/>
              <a:gd name="connsiteX165" fmla="*/ 628245 w 720417"/>
              <a:gd name="connsiteY165" fmla="*/ 43544 h 89966"/>
              <a:gd name="connsiteX166" fmla="*/ 628245 w 720417"/>
              <a:gd name="connsiteY166" fmla="*/ 47287 h 89966"/>
              <a:gd name="connsiteX167" fmla="*/ 613554 w 720417"/>
              <a:gd name="connsiteY167" fmla="*/ 79966 h 89966"/>
              <a:gd name="connsiteX168" fmla="*/ 612157 w 720417"/>
              <a:gd name="connsiteY168" fmla="*/ 81139 h 89966"/>
              <a:gd name="connsiteX169" fmla="*/ 611431 w 720417"/>
              <a:gd name="connsiteY169" fmla="*/ 81754 h 89966"/>
              <a:gd name="connsiteX170" fmla="*/ 610035 w 720417"/>
              <a:gd name="connsiteY170" fmla="*/ 82759 h 89966"/>
              <a:gd name="connsiteX171" fmla="*/ 609308 w 720417"/>
              <a:gd name="connsiteY171" fmla="*/ 83262 h 89966"/>
              <a:gd name="connsiteX172" fmla="*/ 607912 w 720417"/>
              <a:gd name="connsiteY172" fmla="*/ 84156 h 89966"/>
              <a:gd name="connsiteX173" fmla="*/ 607633 w 720417"/>
              <a:gd name="connsiteY173" fmla="*/ 84156 h 89966"/>
              <a:gd name="connsiteX174" fmla="*/ 606906 w 720417"/>
              <a:gd name="connsiteY174" fmla="*/ 84603 h 89966"/>
              <a:gd name="connsiteX175" fmla="*/ 605454 w 720417"/>
              <a:gd name="connsiteY175" fmla="*/ 85440 h 89966"/>
              <a:gd name="connsiteX176" fmla="*/ 605119 w 720417"/>
              <a:gd name="connsiteY176" fmla="*/ 85440 h 89966"/>
              <a:gd name="connsiteX177" fmla="*/ 602773 w 720417"/>
              <a:gd name="connsiteY177" fmla="*/ 86558 h 89966"/>
              <a:gd name="connsiteX178" fmla="*/ 602382 w 720417"/>
              <a:gd name="connsiteY178" fmla="*/ 86558 h 89966"/>
              <a:gd name="connsiteX179" fmla="*/ 600873 w 720417"/>
              <a:gd name="connsiteY179" fmla="*/ 87116 h 89966"/>
              <a:gd name="connsiteX180" fmla="*/ 600147 w 720417"/>
              <a:gd name="connsiteY180" fmla="*/ 87116 h 89966"/>
              <a:gd name="connsiteX181" fmla="*/ 599700 w 720417"/>
              <a:gd name="connsiteY181" fmla="*/ 87116 h 89966"/>
              <a:gd name="connsiteX182" fmla="*/ 598471 w 720417"/>
              <a:gd name="connsiteY182" fmla="*/ 87563 h 89966"/>
              <a:gd name="connsiteX183" fmla="*/ 597969 w 720417"/>
              <a:gd name="connsiteY183" fmla="*/ 87563 h 89966"/>
              <a:gd name="connsiteX184" fmla="*/ 597242 w 720417"/>
              <a:gd name="connsiteY184" fmla="*/ 87563 h 89966"/>
              <a:gd name="connsiteX185" fmla="*/ 596740 w 720417"/>
              <a:gd name="connsiteY185" fmla="*/ 87563 h 89966"/>
              <a:gd name="connsiteX186" fmla="*/ 595567 w 720417"/>
              <a:gd name="connsiteY186" fmla="*/ 87563 h 89966"/>
              <a:gd name="connsiteX187" fmla="*/ 595008 w 720417"/>
              <a:gd name="connsiteY187" fmla="*/ 87563 h 89966"/>
              <a:gd name="connsiteX188" fmla="*/ 594338 w 720417"/>
              <a:gd name="connsiteY188" fmla="*/ 87563 h 89966"/>
              <a:gd name="connsiteX189" fmla="*/ 593723 w 720417"/>
              <a:gd name="connsiteY189" fmla="*/ 87563 h 89966"/>
              <a:gd name="connsiteX190" fmla="*/ 592606 w 720417"/>
              <a:gd name="connsiteY190" fmla="*/ 87563 h 89966"/>
              <a:gd name="connsiteX191" fmla="*/ 591991 w 720417"/>
              <a:gd name="connsiteY191" fmla="*/ 87563 h 89966"/>
              <a:gd name="connsiteX192" fmla="*/ 591321 w 720417"/>
              <a:gd name="connsiteY192" fmla="*/ 87563 h 89966"/>
              <a:gd name="connsiteX193" fmla="*/ 590595 w 720417"/>
              <a:gd name="connsiteY193" fmla="*/ 87563 h 89966"/>
              <a:gd name="connsiteX194" fmla="*/ 589589 w 720417"/>
              <a:gd name="connsiteY194" fmla="*/ 87563 h 89966"/>
              <a:gd name="connsiteX195" fmla="*/ 585400 w 720417"/>
              <a:gd name="connsiteY195" fmla="*/ 87563 h 89966"/>
              <a:gd name="connsiteX196" fmla="*/ 582272 w 720417"/>
              <a:gd name="connsiteY196" fmla="*/ 87563 h 89966"/>
              <a:gd name="connsiteX197" fmla="*/ 540068 w 720417"/>
              <a:gd name="connsiteY197" fmla="*/ 42232 h 89966"/>
              <a:gd name="connsiteX198" fmla="*/ 585400 w 720417"/>
              <a:gd name="connsiteY198" fmla="*/ 28 h 89966"/>
            </a:gdLst>
            <a:rect l="l" t="t" r="r" b="b"/>
            <a:pathLst>
              <a:path w="720417" h="89966">
                <a:moveTo>
                  <a:pt x="295032" y="17848"/>
                </a:moveTo>
                <a:lnTo>
                  <a:pt x="271738" y="17849"/>
                </a:lnTo>
                <a:cubicBezTo>
                  <a:pt x="269702" y="17818"/>
                  <a:pt x="268026" y="19443"/>
                  <a:pt x="267996" y="21479"/>
                </a:cubicBezTo>
                <a:cubicBezTo>
                  <a:pt x="267995" y="21498"/>
                  <a:pt x="267995" y="21517"/>
                  <a:pt x="267995" y="21535"/>
                </a:cubicBezTo>
                <a:lnTo>
                  <a:pt x="267995" y="39802"/>
                </a:lnTo>
                <a:cubicBezTo>
                  <a:pt x="267995" y="41838"/>
                  <a:pt x="269645" y="43489"/>
                  <a:pt x="271681" y="43489"/>
                </a:cubicBezTo>
                <a:cubicBezTo>
                  <a:pt x="271700" y="43489"/>
                  <a:pt x="271719" y="43489"/>
                  <a:pt x="271738" y="43489"/>
                </a:cubicBezTo>
                <a:lnTo>
                  <a:pt x="294585" y="43489"/>
                </a:lnTo>
                <a:cubicBezTo>
                  <a:pt x="301615" y="43561"/>
                  <a:pt x="307464" y="38105"/>
                  <a:pt x="307880" y="31088"/>
                </a:cubicBezTo>
                <a:cubicBezTo>
                  <a:pt x="308127" y="24027"/>
                  <a:pt x="302604" y="18103"/>
                  <a:pt x="295543" y="17856"/>
                </a:cubicBezTo>
                <a:cubicBezTo>
                  <a:pt x="295373" y="17850"/>
                  <a:pt x="295203" y="17848"/>
                  <a:pt x="295032" y="17848"/>
                </a:cubicBezTo>
                <a:close/>
                <a:moveTo>
                  <a:pt x="676733" y="17290"/>
                </a:moveTo>
                <a:lnTo>
                  <a:pt x="676733" y="17346"/>
                </a:lnTo>
                <a:cubicBezTo>
                  <a:pt x="660783" y="17315"/>
                  <a:pt x="647828" y="30220"/>
                  <a:pt x="647797" y="46170"/>
                </a:cubicBezTo>
                <a:cubicBezTo>
                  <a:pt x="647766" y="62121"/>
                  <a:pt x="660671" y="75076"/>
                  <a:pt x="676622" y="75107"/>
                </a:cubicBezTo>
                <a:cubicBezTo>
                  <a:pt x="692572" y="75138"/>
                  <a:pt x="705527" y="62232"/>
                  <a:pt x="705558" y="46282"/>
                </a:cubicBezTo>
                <a:cubicBezTo>
                  <a:pt x="705558" y="46264"/>
                  <a:pt x="705558" y="46245"/>
                  <a:pt x="705558" y="46226"/>
                </a:cubicBezTo>
                <a:cubicBezTo>
                  <a:pt x="705558" y="30289"/>
                  <a:pt x="692671" y="17352"/>
                  <a:pt x="676733" y="17290"/>
                </a:cubicBezTo>
                <a:close/>
                <a:moveTo>
                  <a:pt x="490493" y="15836"/>
                </a:moveTo>
                <a:cubicBezTo>
                  <a:pt x="490380" y="15836"/>
                  <a:pt x="490268" y="15837"/>
                  <a:pt x="490155" y="15838"/>
                </a:cubicBezTo>
                <a:cubicBezTo>
                  <a:pt x="474206" y="15992"/>
                  <a:pt x="461401" y="29047"/>
                  <a:pt x="461556" y="44996"/>
                </a:cubicBezTo>
                <a:cubicBezTo>
                  <a:pt x="461710" y="60946"/>
                  <a:pt x="474765" y="73750"/>
                  <a:pt x="490714" y="73596"/>
                </a:cubicBezTo>
                <a:cubicBezTo>
                  <a:pt x="506576" y="73443"/>
                  <a:pt x="519345" y="60525"/>
                  <a:pt x="519315" y="44663"/>
                </a:cubicBezTo>
                <a:cubicBezTo>
                  <a:pt x="519316" y="28743"/>
                  <a:pt x="506412" y="15837"/>
                  <a:pt x="490493" y="15836"/>
                </a:cubicBezTo>
                <a:close/>
                <a:moveTo>
                  <a:pt x="117671" y="15726"/>
                </a:moveTo>
                <a:lnTo>
                  <a:pt x="117671" y="15950"/>
                </a:lnTo>
                <a:cubicBezTo>
                  <a:pt x="101659" y="15919"/>
                  <a:pt x="88654" y="28874"/>
                  <a:pt x="88623" y="44886"/>
                </a:cubicBezTo>
                <a:cubicBezTo>
                  <a:pt x="88592" y="60898"/>
                  <a:pt x="101547" y="73903"/>
                  <a:pt x="117559" y="73934"/>
                </a:cubicBezTo>
                <a:cubicBezTo>
                  <a:pt x="133571" y="73965"/>
                  <a:pt x="146576" y="61009"/>
                  <a:pt x="146607" y="44998"/>
                </a:cubicBezTo>
                <a:cubicBezTo>
                  <a:pt x="146607" y="44960"/>
                  <a:pt x="146607" y="44923"/>
                  <a:pt x="146607" y="44886"/>
                </a:cubicBezTo>
                <a:cubicBezTo>
                  <a:pt x="146699" y="28874"/>
                  <a:pt x="133794" y="15819"/>
                  <a:pt x="117783" y="15727"/>
                </a:cubicBezTo>
                <a:cubicBezTo>
                  <a:pt x="117745" y="15727"/>
                  <a:pt x="117708" y="15726"/>
                  <a:pt x="117671" y="15726"/>
                </a:cubicBezTo>
                <a:close/>
                <a:moveTo>
                  <a:pt x="256767" y="2710"/>
                </a:moveTo>
                <a:lnTo>
                  <a:pt x="294418" y="2710"/>
                </a:lnTo>
                <a:cubicBezTo>
                  <a:pt x="301799" y="2701"/>
                  <a:pt x="308907" y="5497"/>
                  <a:pt x="314305" y="10531"/>
                </a:cubicBezTo>
                <a:cubicBezTo>
                  <a:pt x="319683" y="15485"/>
                  <a:pt x="322861" y="22383"/>
                  <a:pt x="323131" y="29691"/>
                </a:cubicBezTo>
                <a:cubicBezTo>
                  <a:pt x="323524" y="39759"/>
                  <a:pt x="318465" y="49258"/>
                  <a:pt x="309891" y="54550"/>
                </a:cubicBezTo>
                <a:cubicBezTo>
                  <a:pt x="308311" y="55515"/>
                  <a:pt x="307730" y="57527"/>
                  <a:pt x="308551" y="59186"/>
                </a:cubicBezTo>
                <a:lnTo>
                  <a:pt x="319388" y="81922"/>
                </a:lnTo>
                <a:cubicBezTo>
                  <a:pt x="320440" y="83665"/>
                  <a:pt x="319879" y="85931"/>
                  <a:pt x="318136" y="86983"/>
                </a:cubicBezTo>
                <a:cubicBezTo>
                  <a:pt x="317504" y="87364"/>
                  <a:pt x="316773" y="87547"/>
                  <a:pt x="316036" y="87508"/>
                </a:cubicBezTo>
                <a:lnTo>
                  <a:pt x="308048" y="87005"/>
                </a:lnTo>
                <a:cubicBezTo>
                  <a:pt x="306633" y="86989"/>
                  <a:pt x="305352" y="86164"/>
                  <a:pt x="304752" y="84882"/>
                </a:cubicBezTo>
                <a:lnTo>
                  <a:pt x="293189" y="60694"/>
                </a:lnTo>
                <a:cubicBezTo>
                  <a:pt x="292583" y="59425"/>
                  <a:pt x="291299" y="58620"/>
                  <a:pt x="289893" y="58627"/>
                </a:cubicBezTo>
                <a:lnTo>
                  <a:pt x="271738" y="58627"/>
                </a:lnTo>
                <a:cubicBezTo>
                  <a:pt x="269702" y="58597"/>
                  <a:pt x="268026" y="60222"/>
                  <a:pt x="267996" y="62258"/>
                </a:cubicBezTo>
                <a:cubicBezTo>
                  <a:pt x="267995" y="62277"/>
                  <a:pt x="267995" y="62296"/>
                  <a:pt x="267995" y="62314"/>
                </a:cubicBezTo>
                <a:lnTo>
                  <a:pt x="267995" y="83262"/>
                </a:lnTo>
                <a:cubicBezTo>
                  <a:pt x="268026" y="85298"/>
                  <a:pt x="266400" y="86974"/>
                  <a:pt x="264365" y="87005"/>
                </a:cubicBezTo>
                <a:cubicBezTo>
                  <a:pt x="264346" y="87005"/>
                  <a:pt x="264327" y="87005"/>
                  <a:pt x="264308" y="87005"/>
                </a:cubicBezTo>
                <a:lnTo>
                  <a:pt x="256767" y="87005"/>
                </a:lnTo>
                <a:cubicBezTo>
                  <a:pt x="254722" y="86975"/>
                  <a:pt x="253080" y="85308"/>
                  <a:pt x="253080" y="83262"/>
                </a:cubicBezTo>
                <a:lnTo>
                  <a:pt x="253080" y="6397"/>
                </a:lnTo>
                <a:cubicBezTo>
                  <a:pt x="253110" y="4373"/>
                  <a:pt x="254743" y="2740"/>
                  <a:pt x="256767" y="2710"/>
                </a:cubicBezTo>
                <a:close/>
                <a:moveTo>
                  <a:pt x="172025" y="2710"/>
                </a:moveTo>
                <a:lnTo>
                  <a:pt x="179734" y="2710"/>
                </a:lnTo>
                <a:cubicBezTo>
                  <a:pt x="181770" y="2710"/>
                  <a:pt x="183420" y="4361"/>
                  <a:pt x="183420" y="6397"/>
                </a:cubicBezTo>
                <a:lnTo>
                  <a:pt x="183420" y="48070"/>
                </a:lnTo>
                <a:cubicBezTo>
                  <a:pt x="182787" y="61073"/>
                  <a:pt x="192815" y="72129"/>
                  <a:pt x="205819" y="72763"/>
                </a:cubicBezTo>
                <a:cubicBezTo>
                  <a:pt x="218823" y="73396"/>
                  <a:pt x="229878" y="63368"/>
                  <a:pt x="230512" y="50364"/>
                </a:cubicBezTo>
                <a:cubicBezTo>
                  <a:pt x="230549" y="49600"/>
                  <a:pt x="230549" y="48834"/>
                  <a:pt x="230512" y="48070"/>
                </a:cubicBezTo>
                <a:lnTo>
                  <a:pt x="230512" y="6397"/>
                </a:lnTo>
                <a:cubicBezTo>
                  <a:pt x="230541" y="4373"/>
                  <a:pt x="232175" y="2740"/>
                  <a:pt x="234198" y="2710"/>
                </a:cubicBezTo>
                <a:lnTo>
                  <a:pt x="241907" y="2710"/>
                </a:lnTo>
                <a:cubicBezTo>
                  <a:pt x="243943" y="2710"/>
                  <a:pt x="245594" y="4361"/>
                  <a:pt x="245594" y="6397"/>
                </a:cubicBezTo>
                <a:lnTo>
                  <a:pt x="245594" y="48349"/>
                </a:lnTo>
                <a:cubicBezTo>
                  <a:pt x="245625" y="69667"/>
                  <a:pt x="228368" y="86974"/>
                  <a:pt x="207050" y="87005"/>
                </a:cubicBezTo>
                <a:cubicBezTo>
                  <a:pt x="207031" y="87005"/>
                  <a:pt x="207013" y="87005"/>
                  <a:pt x="206994" y="87005"/>
                </a:cubicBezTo>
                <a:cubicBezTo>
                  <a:pt x="185645" y="87005"/>
                  <a:pt x="168338" y="69698"/>
                  <a:pt x="168338" y="48349"/>
                </a:cubicBezTo>
                <a:lnTo>
                  <a:pt x="168338" y="6397"/>
                </a:lnTo>
                <a:cubicBezTo>
                  <a:pt x="168338" y="4361"/>
                  <a:pt x="169989" y="2710"/>
                  <a:pt x="172025" y="2710"/>
                </a:cubicBezTo>
                <a:close/>
                <a:moveTo>
                  <a:pt x="67451" y="2710"/>
                </a:moveTo>
                <a:lnTo>
                  <a:pt x="74713" y="2710"/>
                </a:lnTo>
                <a:cubicBezTo>
                  <a:pt x="76747" y="2818"/>
                  <a:pt x="78307" y="4555"/>
                  <a:pt x="78199" y="6588"/>
                </a:cubicBezTo>
                <a:cubicBezTo>
                  <a:pt x="78167" y="7192"/>
                  <a:pt x="77986" y="7778"/>
                  <a:pt x="77674" y="8296"/>
                </a:cubicBezTo>
                <a:lnTo>
                  <a:pt x="47621" y="49857"/>
                </a:lnTo>
                <a:cubicBezTo>
                  <a:pt x="46948" y="50781"/>
                  <a:pt x="46595" y="51899"/>
                  <a:pt x="46615" y="53041"/>
                </a:cubicBezTo>
                <a:lnTo>
                  <a:pt x="46615" y="83318"/>
                </a:lnTo>
                <a:cubicBezTo>
                  <a:pt x="46585" y="85342"/>
                  <a:pt x="44952" y="86975"/>
                  <a:pt x="42928" y="87005"/>
                </a:cubicBezTo>
                <a:lnTo>
                  <a:pt x="35164" y="87005"/>
                </a:lnTo>
                <a:cubicBezTo>
                  <a:pt x="33140" y="86975"/>
                  <a:pt x="31507" y="85342"/>
                  <a:pt x="31477" y="83318"/>
                </a:cubicBezTo>
                <a:lnTo>
                  <a:pt x="31477" y="53041"/>
                </a:lnTo>
                <a:cubicBezTo>
                  <a:pt x="31497" y="51899"/>
                  <a:pt x="31144" y="50781"/>
                  <a:pt x="30471" y="49857"/>
                </a:cubicBezTo>
                <a:lnTo>
                  <a:pt x="530" y="8575"/>
                </a:lnTo>
                <a:cubicBezTo>
                  <a:pt x="-522" y="6832"/>
                  <a:pt x="38" y="4566"/>
                  <a:pt x="1782" y="3514"/>
                </a:cubicBezTo>
                <a:cubicBezTo>
                  <a:pt x="2300" y="3202"/>
                  <a:pt x="2886" y="3021"/>
                  <a:pt x="3490" y="2989"/>
                </a:cubicBezTo>
                <a:lnTo>
                  <a:pt x="10976" y="2989"/>
                </a:lnTo>
                <a:cubicBezTo>
                  <a:pt x="12049" y="2990"/>
                  <a:pt x="13069" y="3460"/>
                  <a:pt x="13769" y="4274"/>
                </a:cubicBezTo>
                <a:lnTo>
                  <a:pt x="36113" y="35836"/>
                </a:lnTo>
                <a:cubicBezTo>
                  <a:pt x="36822" y="36789"/>
                  <a:pt x="37942" y="37349"/>
                  <a:pt x="39130" y="37344"/>
                </a:cubicBezTo>
                <a:cubicBezTo>
                  <a:pt x="40302" y="37349"/>
                  <a:pt x="41405" y="36787"/>
                  <a:pt x="42090" y="35836"/>
                </a:cubicBezTo>
                <a:lnTo>
                  <a:pt x="64435" y="4274"/>
                </a:lnTo>
                <a:cubicBezTo>
                  <a:pt x="65126" y="3293"/>
                  <a:pt x="66251" y="2709"/>
                  <a:pt x="67451" y="2710"/>
                </a:cubicBezTo>
                <a:close/>
                <a:moveTo>
                  <a:pt x="676510" y="2375"/>
                </a:moveTo>
                <a:cubicBezTo>
                  <a:pt x="700697" y="2314"/>
                  <a:pt x="720355" y="21871"/>
                  <a:pt x="720417" y="46059"/>
                </a:cubicBezTo>
                <a:cubicBezTo>
                  <a:pt x="720417" y="46096"/>
                  <a:pt x="720417" y="46133"/>
                  <a:pt x="720417" y="46170"/>
                </a:cubicBezTo>
                <a:cubicBezTo>
                  <a:pt x="720386" y="70302"/>
                  <a:pt x="700864" y="89874"/>
                  <a:pt x="676733" y="89966"/>
                </a:cubicBezTo>
                <a:lnTo>
                  <a:pt x="676733" y="89966"/>
                </a:lnTo>
                <a:cubicBezTo>
                  <a:pt x="652546" y="90028"/>
                  <a:pt x="632888" y="70470"/>
                  <a:pt x="632826" y="46282"/>
                </a:cubicBezTo>
                <a:cubicBezTo>
                  <a:pt x="632764" y="22095"/>
                  <a:pt x="652322" y="2437"/>
                  <a:pt x="676510" y="2375"/>
                </a:cubicBezTo>
                <a:close/>
                <a:moveTo>
                  <a:pt x="378600" y="1984"/>
                </a:moveTo>
                <a:lnTo>
                  <a:pt x="386644" y="1984"/>
                </a:lnTo>
                <a:cubicBezTo>
                  <a:pt x="388681" y="1984"/>
                  <a:pt x="390331" y="3635"/>
                  <a:pt x="390331" y="5671"/>
                </a:cubicBezTo>
                <a:lnTo>
                  <a:pt x="390331" y="69073"/>
                </a:lnTo>
                <a:cubicBezTo>
                  <a:pt x="390331" y="71110"/>
                  <a:pt x="391982" y="72760"/>
                  <a:pt x="394018" y="72760"/>
                </a:cubicBezTo>
                <a:lnTo>
                  <a:pt x="439657" y="72760"/>
                </a:lnTo>
                <a:cubicBezTo>
                  <a:pt x="441693" y="72760"/>
                  <a:pt x="443344" y="74411"/>
                  <a:pt x="443344" y="76447"/>
                </a:cubicBezTo>
                <a:lnTo>
                  <a:pt x="443344" y="83877"/>
                </a:lnTo>
                <a:cubicBezTo>
                  <a:pt x="443375" y="85882"/>
                  <a:pt x="441775" y="87532"/>
                  <a:pt x="439769" y="87564"/>
                </a:cubicBezTo>
                <a:cubicBezTo>
                  <a:pt x="439732" y="87564"/>
                  <a:pt x="439694" y="87564"/>
                  <a:pt x="439657" y="87564"/>
                </a:cubicBezTo>
                <a:lnTo>
                  <a:pt x="378600" y="87564"/>
                </a:lnTo>
                <a:cubicBezTo>
                  <a:pt x="376595" y="87595"/>
                  <a:pt x="374945" y="85994"/>
                  <a:pt x="374913" y="83989"/>
                </a:cubicBezTo>
                <a:cubicBezTo>
                  <a:pt x="374913" y="83952"/>
                  <a:pt x="374913" y="83914"/>
                  <a:pt x="374913" y="83877"/>
                </a:cubicBezTo>
                <a:lnTo>
                  <a:pt x="374913" y="5671"/>
                </a:lnTo>
                <a:cubicBezTo>
                  <a:pt x="374913" y="3635"/>
                  <a:pt x="376564" y="1984"/>
                  <a:pt x="378600" y="1984"/>
                </a:cubicBezTo>
                <a:close/>
                <a:moveTo>
                  <a:pt x="490155" y="867"/>
                </a:moveTo>
                <a:cubicBezTo>
                  <a:pt x="514343" y="867"/>
                  <a:pt x="533951" y="20475"/>
                  <a:pt x="533951" y="44663"/>
                </a:cubicBezTo>
                <a:cubicBezTo>
                  <a:pt x="533951" y="68850"/>
                  <a:pt x="514343" y="88458"/>
                  <a:pt x="490155" y="88458"/>
                </a:cubicBezTo>
                <a:cubicBezTo>
                  <a:pt x="465968" y="88458"/>
                  <a:pt x="446360" y="68850"/>
                  <a:pt x="446360" y="44663"/>
                </a:cubicBezTo>
                <a:cubicBezTo>
                  <a:pt x="446360" y="20475"/>
                  <a:pt x="465968" y="867"/>
                  <a:pt x="490155" y="867"/>
                </a:cubicBezTo>
                <a:close/>
                <a:moveTo>
                  <a:pt x="118117" y="757"/>
                </a:moveTo>
                <a:cubicBezTo>
                  <a:pt x="142279" y="880"/>
                  <a:pt x="161801" y="20501"/>
                  <a:pt x="161801" y="44663"/>
                </a:cubicBezTo>
                <a:cubicBezTo>
                  <a:pt x="161801" y="68912"/>
                  <a:pt x="142144" y="88570"/>
                  <a:pt x="117895" y="88570"/>
                </a:cubicBezTo>
                <a:cubicBezTo>
                  <a:pt x="117820" y="88570"/>
                  <a:pt x="117745" y="88570"/>
                  <a:pt x="117671" y="88570"/>
                </a:cubicBezTo>
                <a:cubicBezTo>
                  <a:pt x="93422" y="88446"/>
                  <a:pt x="73864" y="68688"/>
                  <a:pt x="73988" y="44440"/>
                </a:cubicBezTo>
                <a:cubicBezTo>
                  <a:pt x="74111" y="20191"/>
                  <a:pt x="93869" y="633"/>
                  <a:pt x="118117" y="757"/>
                </a:cubicBezTo>
                <a:close/>
                <a:moveTo>
                  <a:pt x="585400" y="28"/>
                </a:moveTo>
                <a:lnTo>
                  <a:pt x="585400" y="29"/>
                </a:lnTo>
                <a:cubicBezTo>
                  <a:pt x="594843" y="41"/>
                  <a:pt x="604030" y="3096"/>
                  <a:pt x="611599" y="8743"/>
                </a:cubicBezTo>
                <a:cubicBezTo>
                  <a:pt x="613832" y="10411"/>
                  <a:pt x="615908" y="12281"/>
                  <a:pt x="617799" y="14329"/>
                </a:cubicBezTo>
                <a:cubicBezTo>
                  <a:pt x="617838" y="14381"/>
                  <a:pt x="617876" y="14434"/>
                  <a:pt x="617912" y="14489"/>
                </a:cubicBezTo>
                <a:cubicBezTo>
                  <a:pt x="619025" y="16157"/>
                  <a:pt x="618574" y="18412"/>
                  <a:pt x="616906" y="19524"/>
                </a:cubicBezTo>
                <a:lnTo>
                  <a:pt x="610649" y="23881"/>
                </a:lnTo>
                <a:cubicBezTo>
                  <a:pt x="609208" y="24945"/>
                  <a:pt x="607202" y="24778"/>
                  <a:pt x="605957" y="23490"/>
                </a:cubicBezTo>
                <a:lnTo>
                  <a:pt x="604281" y="21926"/>
                </a:lnTo>
                <a:lnTo>
                  <a:pt x="603946" y="21591"/>
                </a:lnTo>
                <a:cubicBezTo>
                  <a:pt x="598773" y="17278"/>
                  <a:pt x="592246" y="14924"/>
                  <a:pt x="585511" y="14943"/>
                </a:cubicBezTo>
                <a:lnTo>
                  <a:pt x="584283" y="14943"/>
                </a:lnTo>
                <a:lnTo>
                  <a:pt x="582271" y="14943"/>
                </a:lnTo>
                <a:cubicBezTo>
                  <a:pt x="580528" y="15130"/>
                  <a:pt x="578807" y="15486"/>
                  <a:pt x="577132" y="16005"/>
                </a:cubicBezTo>
                <a:cubicBezTo>
                  <a:pt x="567106" y="18995"/>
                  <a:pt x="559481" y="27173"/>
                  <a:pt x="557200" y="37383"/>
                </a:cubicBezTo>
                <a:cubicBezTo>
                  <a:pt x="553722" y="52949"/>
                  <a:pt x="563521" y="68388"/>
                  <a:pt x="579087" y="71866"/>
                </a:cubicBezTo>
                <a:lnTo>
                  <a:pt x="581434" y="72313"/>
                </a:lnTo>
                <a:lnTo>
                  <a:pt x="582160" y="72313"/>
                </a:lnTo>
                <a:lnTo>
                  <a:pt x="587746" y="72313"/>
                </a:lnTo>
                <a:cubicBezTo>
                  <a:pt x="589193" y="72214"/>
                  <a:pt x="590631" y="72009"/>
                  <a:pt x="592047" y="71699"/>
                </a:cubicBezTo>
                <a:lnTo>
                  <a:pt x="592829" y="71699"/>
                </a:lnTo>
                <a:lnTo>
                  <a:pt x="593611" y="71699"/>
                </a:lnTo>
                <a:lnTo>
                  <a:pt x="596907" y="70525"/>
                </a:lnTo>
                <a:lnTo>
                  <a:pt x="597577" y="70525"/>
                </a:lnTo>
                <a:lnTo>
                  <a:pt x="598192" y="70246"/>
                </a:lnTo>
                <a:lnTo>
                  <a:pt x="598862" y="69911"/>
                </a:lnTo>
                <a:lnTo>
                  <a:pt x="600371" y="69129"/>
                </a:lnTo>
                <a:lnTo>
                  <a:pt x="600817" y="69129"/>
                </a:lnTo>
                <a:cubicBezTo>
                  <a:pt x="605082" y="65848"/>
                  <a:pt x="608477" y="61570"/>
                  <a:pt x="610705" y="56672"/>
                </a:cubicBezTo>
                <a:cubicBezTo>
                  <a:pt x="611060" y="55656"/>
                  <a:pt x="610847" y="54528"/>
                  <a:pt x="610146" y="53711"/>
                </a:cubicBezTo>
                <a:cubicBezTo>
                  <a:pt x="609522" y="53055"/>
                  <a:pt x="608650" y="52690"/>
                  <a:pt x="607744" y="52706"/>
                </a:cubicBezTo>
                <a:lnTo>
                  <a:pt x="591600" y="52706"/>
                </a:lnTo>
                <a:cubicBezTo>
                  <a:pt x="589564" y="52706"/>
                  <a:pt x="587913" y="51055"/>
                  <a:pt x="587913" y="49019"/>
                </a:cubicBezTo>
                <a:lnTo>
                  <a:pt x="587913" y="41478"/>
                </a:lnTo>
                <a:cubicBezTo>
                  <a:pt x="587913" y="39441"/>
                  <a:pt x="589564" y="37791"/>
                  <a:pt x="591600" y="37791"/>
                </a:cubicBezTo>
                <a:lnTo>
                  <a:pt x="625117" y="37791"/>
                </a:lnTo>
                <a:lnTo>
                  <a:pt x="625452" y="37791"/>
                </a:lnTo>
                <a:cubicBezTo>
                  <a:pt x="626164" y="37820"/>
                  <a:pt x="626851" y="38058"/>
                  <a:pt x="627428" y="38475"/>
                </a:cubicBezTo>
                <a:cubicBezTo>
                  <a:pt x="629053" y="39649"/>
                  <a:pt x="629419" y="41919"/>
                  <a:pt x="628245" y="43544"/>
                </a:cubicBezTo>
                <a:lnTo>
                  <a:pt x="628245" y="47287"/>
                </a:lnTo>
                <a:cubicBezTo>
                  <a:pt x="628342" y="59800"/>
                  <a:pt x="622977" y="71733"/>
                  <a:pt x="613554" y="79966"/>
                </a:cubicBezTo>
                <a:lnTo>
                  <a:pt x="612157" y="81139"/>
                </a:lnTo>
                <a:lnTo>
                  <a:pt x="611431" y="81754"/>
                </a:lnTo>
                <a:cubicBezTo>
                  <a:pt x="610992" y="82124"/>
                  <a:pt x="610525" y="82460"/>
                  <a:pt x="610035" y="82759"/>
                </a:cubicBezTo>
                <a:lnTo>
                  <a:pt x="609308" y="83262"/>
                </a:lnTo>
                <a:lnTo>
                  <a:pt x="607912" y="84156"/>
                </a:lnTo>
                <a:lnTo>
                  <a:pt x="607633" y="84156"/>
                </a:lnTo>
                <a:lnTo>
                  <a:pt x="606906" y="84603"/>
                </a:lnTo>
                <a:lnTo>
                  <a:pt x="605454" y="85440"/>
                </a:lnTo>
                <a:lnTo>
                  <a:pt x="605119" y="85440"/>
                </a:lnTo>
                <a:lnTo>
                  <a:pt x="602773" y="86558"/>
                </a:lnTo>
                <a:lnTo>
                  <a:pt x="602382" y="86558"/>
                </a:lnTo>
                <a:lnTo>
                  <a:pt x="600873" y="87116"/>
                </a:lnTo>
                <a:lnTo>
                  <a:pt x="600147" y="87116"/>
                </a:lnTo>
                <a:lnTo>
                  <a:pt x="599700" y="87116"/>
                </a:lnTo>
                <a:lnTo>
                  <a:pt x="598471" y="87563"/>
                </a:lnTo>
                <a:lnTo>
                  <a:pt x="597969" y="87563"/>
                </a:lnTo>
                <a:lnTo>
                  <a:pt x="597242" y="87563"/>
                </a:lnTo>
                <a:lnTo>
                  <a:pt x="596740" y="87563"/>
                </a:lnTo>
                <a:lnTo>
                  <a:pt x="595567" y="87563"/>
                </a:lnTo>
                <a:lnTo>
                  <a:pt x="595008" y="87563"/>
                </a:lnTo>
                <a:lnTo>
                  <a:pt x="594338" y="87563"/>
                </a:lnTo>
                <a:lnTo>
                  <a:pt x="593723" y="87563"/>
                </a:lnTo>
                <a:lnTo>
                  <a:pt x="592606" y="87563"/>
                </a:lnTo>
                <a:lnTo>
                  <a:pt x="591991" y="87563"/>
                </a:lnTo>
                <a:lnTo>
                  <a:pt x="591321" y="87563"/>
                </a:lnTo>
                <a:lnTo>
                  <a:pt x="590595" y="87563"/>
                </a:lnTo>
                <a:lnTo>
                  <a:pt x="589589" y="87563"/>
                </a:lnTo>
                <a:lnTo>
                  <a:pt x="585400" y="87563"/>
                </a:lnTo>
                <a:cubicBezTo>
                  <a:pt x="584358" y="87600"/>
                  <a:pt x="583314" y="87600"/>
                  <a:pt x="582272" y="87563"/>
                </a:cubicBezTo>
                <a:cubicBezTo>
                  <a:pt x="558100" y="86699"/>
                  <a:pt x="539205" y="66404"/>
                  <a:pt x="540068" y="42232"/>
                </a:cubicBezTo>
                <a:cubicBezTo>
                  <a:pt x="540932" y="18060"/>
                  <a:pt x="561228" y="-835"/>
                  <a:pt x="585400" y="28"/>
                </a:cubicBezTo>
                <a:close/>
              </a:path>
            </a:pathLst>
          </a:custGeom>
          <a:solidFill>
            <a:schemeClr val="bg1"/>
          </a:solidFill>
          <a:ln w="480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995173" y="171037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137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战略要地：当AI搜索成为主流信息入口，GEO不再是可选的营销战术，而是必争的战略要地。企业需快速布局GEO，从理解用户行为变革到落地结构化内容，从借鉴标杆案例到构建专属优化体系，让品牌成为用户决策的“优先选项”，抢占AI时代的流量“新高地”。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6200000" flipH="0" flipV="0">
            <a:off x="242125" y="72832"/>
            <a:ext cx="600268" cy="600268"/>
          </a:xfrm>
          <a:prstGeom prst="teardrop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1082527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712194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0341862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-88899"/>
            <a:ext cx="12192000" cy="6857999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1" y="0"/>
            <a:ext cx="2005447" cy="514191"/>
          </a:xfrm>
          <a:custGeom>
            <a:avLst/>
            <a:gdLst>
              <a:gd name="connsiteX0" fmla="*/ 509460 w 2005447"/>
              <a:gd name="connsiteY0" fmla="*/ 387014 h 514191"/>
              <a:gd name="connsiteX1" fmla="*/ 613783 w 2005447"/>
              <a:gd name="connsiteY1" fmla="*/ 487735 h 514191"/>
              <a:gd name="connsiteX2" fmla="*/ 646199 w 2005447"/>
              <a:gd name="connsiteY2" fmla="*/ 487735 h 514191"/>
              <a:gd name="connsiteX3" fmla="*/ 541961 w 2005447"/>
              <a:gd name="connsiteY3" fmla="*/ 387014 h 514191"/>
              <a:gd name="connsiteX4" fmla="*/ 737387 w 2005447"/>
              <a:gd name="connsiteY4" fmla="*/ 377606 h 514191"/>
              <a:gd name="connsiteX5" fmla="*/ 754538 w 2005447"/>
              <a:gd name="connsiteY5" fmla="*/ 377606 h 514191"/>
              <a:gd name="connsiteX6" fmla="*/ 754538 w 2005447"/>
              <a:gd name="connsiteY6" fmla="*/ 393942 h 514191"/>
              <a:gd name="connsiteX7" fmla="*/ 737387 w 2005447"/>
              <a:gd name="connsiteY7" fmla="*/ 393942 h 514191"/>
              <a:gd name="connsiteX8" fmla="*/ 724967 w 2005447"/>
              <a:gd name="connsiteY8" fmla="*/ 366046 h 514191"/>
              <a:gd name="connsiteX9" fmla="*/ 724967 w 2005447"/>
              <a:gd name="connsiteY9" fmla="*/ 405066 h 514191"/>
              <a:gd name="connsiteX10" fmla="*/ 765916 w 2005447"/>
              <a:gd name="connsiteY10" fmla="*/ 405066 h 514191"/>
              <a:gd name="connsiteX11" fmla="*/ 765916 w 2005447"/>
              <a:gd name="connsiteY11" fmla="*/ 366046 h 514191"/>
              <a:gd name="connsiteX12" fmla="*/ 346050 w 2005447"/>
              <a:gd name="connsiteY12" fmla="*/ 331529 h 514191"/>
              <a:gd name="connsiteX13" fmla="*/ 394974 w 2005447"/>
              <a:gd name="connsiteY13" fmla="*/ 378524 h 514191"/>
              <a:gd name="connsiteX14" fmla="*/ 406123 w 2005447"/>
              <a:gd name="connsiteY14" fmla="*/ 378524 h 514191"/>
              <a:gd name="connsiteX15" fmla="*/ 406123 w 2005447"/>
              <a:gd name="connsiteY15" fmla="*/ 383369 h 514191"/>
              <a:gd name="connsiteX16" fmla="*/ 641483 w 2005447"/>
              <a:gd name="connsiteY16" fmla="*/ 383798 h 514191"/>
              <a:gd name="connsiteX17" fmla="*/ 641483 w 2005447"/>
              <a:gd name="connsiteY17" fmla="*/ 360815 h 514191"/>
              <a:gd name="connsiteX18" fmla="*/ 693494 w 2005447"/>
              <a:gd name="connsiteY18" fmla="*/ 360815 h 514191"/>
              <a:gd name="connsiteX19" fmla="*/ 693494 w 2005447"/>
              <a:gd name="connsiteY19" fmla="*/ 410168 h 514191"/>
              <a:gd name="connsiteX20" fmla="*/ 641483 w 2005447"/>
              <a:gd name="connsiteY20" fmla="*/ 410168 h 514191"/>
              <a:gd name="connsiteX21" fmla="*/ 641483 w 2005447"/>
              <a:gd name="connsiteY21" fmla="*/ 387099 h 514191"/>
              <a:gd name="connsiteX22" fmla="*/ 546893 w 2005447"/>
              <a:gd name="connsiteY22" fmla="*/ 387099 h 514191"/>
              <a:gd name="connsiteX23" fmla="*/ 651001 w 2005447"/>
              <a:gd name="connsiteY23" fmla="*/ 487735 h 514191"/>
              <a:gd name="connsiteX24" fmla="*/ 864322 w 2005447"/>
              <a:gd name="connsiteY24" fmla="*/ 487735 h 514191"/>
              <a:gd name="connsiteX25" fmla="*/ 864322 w 2005447"/>
              <a:gd name="connsiteY25" fmla="*/ 464710 h 514191"/>
              <a:gd name="connsiteX26" fmla="*/ 916333 w 2005447"/>
              <a:gd name="connsiteY26" fmla="*/ 464710 h 514191"/>
              <a:gd name="connsiteX27" fmla="*/ 916333 w 2005447"/>
              <a:gd name="connsiteY27" fmla="*/ 514191 h 514191"/>
              <a:gd name="connsiteX28" fmla="*/ 864493 w 2005447"/>
              <a:gd name="connsiteY28" fmla="*/ 514191 h 514191"/>
              <a:gd name="connsiteX29" fmla="*/ 864493 w 2005447"/>
              <a:gd name="connsiteY29" fmla="*/ 491165 h 514191"/>
              <a:gd name="connsiteX30" fmla="*/ 612111 w 2005447"/>
              <a:gd name="connsiteY30" fmla="*/ 491165 h 514191"/>
              <a:gd name="connsiteX31" fmla="*/ 504357 w 2005447"/>
              <a:gd name="connsiteY31" fmla="*/ 387014 h 514191"/>
              <a:gd name="connsiteX32" fmla="*/ 406294 w 2005447"/>
              <a:gd name="connsiteY32" fmla="*/ 387014 h 514191"/>
              <a:gd name="connsiteX33" fmla="*/ 406294 w 2005447"/>
              <a:gd name="connsiteY33" fmla="*/ 391773 h 514191"/>
              <a:gd name="connsiteX34" fmla="*/ 392573 w 2005447"/>
              <a:gd name="connsiteY34" fmla="*/ 391773 h 514191"/>
              <a:gd name="connsiteX35" fmla="*/ 392573 w 2005447"/>
              <a:gd name="connsiteY35" fmla="*/ 381139 h 514191"/>
              <a:gd name="connsiteX36" fmla="*/ 343478 w 2005447"/>
              <a:gd name="connsiteY36" fmla="*/ 333973 h 514191"/>
              <a:gd name="connsiteX37" fmla="*/ 1209108 w 2005447"/>
              <a:gd name="connsiteY37" fmla="*/ 282433 h 514191"/>
              <a:gd name="connsiteX38" fmla="*/ 1104185 w 2005447"/>
              <a:gd name="connsiteY38" fmla="*/ 383841 h 514191"/>
              <a:gd name="connsiteX39" fmla="*/ 1142646 w 2005447"/>
              <a:gd name="connsiteY39" fmla="*/ 383841 h 514191"/>
              <a:gd name="connsiteX40" fmla="*/ 1225959 w 2005447"/>
              <a:gd name="connsiteY40" fmla="*/ 303358 h 514191"/>
              <a:gd name="connsiteX41" fmla="*/ 1225959 w 2005447"/>
              <a:gd name="connsiteY41" fmla="*/ 282433 h 514191"/>
              <a:gd name="connsiteX42" fmla="*/ 894536 w 2005447"/>
              <a:gd name="connsiteY42" fmla="*/ 274397 h 514191"/>
              <a:gd name="connsiteX43" fmla="*/ 908257 w 2005447"/>
              <a:gd name="connsiteY43" fmla="*/ 274397 h 514191"/>
              <a:gd name="connsiteX44" fmla="*/ 908257 w 2005447"/>
              <a:gd name="connsiteY44" fmla="*/ 287475 h 514191"/>
              <a:gd name="connsiteX45" fmla="*/ 894536 w 2005447"/>
              <a:gd name="connsiteY45" fmla="*/ 287475 h 514191"/>
              <a:gd name="connsiteX46" fmla="*/ 113419 w 2005447"/>
              <a:gd name="connsiteY46" fmla="*/ 254201 h 514191"/>
              <a:gd name="connsiteX47" fmla="*/ 130571 w 2005447"/>
              <a:gd name="connsiteY47" fmla="*/ 254201 h 514191"/>
              <a:gd name="connsiteX48" fmla="*/ 130571 w 2005447"/>
              <a:gd name="connsiteY48" fmla="*/ 270538 h 514191"/>
              <a:gd name="connsiteX49" fmla="*/ 113419 w 2005447"/>
              <a:gd name="connsiteY49" fmla="*/ 270538 h 514191"/>
              <a:gd name="connsiteX50" fmla="*/ 101000 w 2005447"/>
              <a:gd name="connsiteY50" fmla="*/ 242470 h 514191"/>
              <a:gd name="connsiteX51" fmla="*/ 101000 w 2005447"/>
              <a:gd name="connsiteY51" fmla="*/ 281490 h 514191"/>
              <a:gd name="connsiteX52" fmla="*/ 141991 w 2005447"/>
              <a:gd name="connsiteY52" fmla="*/ 281490 h 514191"/>
              <a:gd name="connsiteX53" fmla="*/ 141991 w 2005447"/>
              <a:gd name="connsiteY53" fmla="*/ 242470 h 514191"/>
              <a:gd name="connsiteX54" fmla="*/ 1005763 w 2005447"/>
              <a:gd name="connsiteY54" fmla="*/ 198417 h 514191"/>
              <a:gd name="connsiteX55" fmla="*/ 1022915 w 2005447"/>
              <a:gd name="connsiteY55" fmla="*/ 198417 h 514191"/>
              <a:gd name="connsiteX56" fmla="*/ 1022915 w 2005447"/>
              <a:gd name="connsiteY56" fmla="*/ 214753 h 514191"/>
              <a:gd name="connsiteX57" fmla="*/ 1005763 w 2005447"/>
              <a:gd name="connsiteY57" fmla="*/ 214753 h 514191"/>
              <a:gd name="connsiteX58" fmla="*/ 654845 w 2005447"/>
              <a:gd name="connsiteY58" fmla="*/ 197559 h 514191"/>
              <a:gd name="connsiteX59" fmla="*/ 680873 w 2005447"/>
              <a:gd name="connsiteY59" fmla="*/ 197559 h 514191"/>
              <a:gd name="connsiteX60" fmla="*/ 680873 w 2005447"/>
              <a:gd name="connsiteY60" fmla="*/ 222300 h 514191"/>
              <a:gd name="connsiteX61" fmla="*/ 654845 w 2005447"/>
              <a:gd name="connsiteY61" fmla="*/ 222300 h 514191"/>
              <a:gd name="connsiteX62" fmla="*/ 654845 w 2005447"/>
              <a:gd name="connsiteY62" fmla="*/ 211666 h 514191"/>
              <a:gd name="connsiteX63" fmla="*/ 587569 w 2005447"/>
              <a:gd name="connsiteY63" fmla="*/ 211666 h 514191"/>
              <a:gd name="connsiteX64" fmla="*/ 472784 w 2005447"/>
              <a:gd name="connsiteY64" fmla="*/ 322593 h 514191"/>
              <a:gd name="connsiteX65" fmla="*/ 339560 w 2005447"/>
              <a:gd name="connsiteY65" fmla="*/ 322593 h 514191"/>
              <a:gd name="connsiteX66" fmla="*/ 339560 w 2005447"/>
              <a:gd name="connsiteY66" fmla="*/ 327438 h 514191"/>
              <a:gd name="connsiteX67" fmla="*/ 325839 w 2005447"/>
              <a:gd name="connsiteY67" fmla="*/ 327438 h 514191"/>
              <a:gd name="connsiteX68" fmla="*/ 325839 w 2005447"/>
              <a:gd name="connsiteY68" fmla="*/ 314360 h 514191"/>
              <a:gd name="connsiteX69" fmla="*/ 339560 w 2005447"/>
              <a:gd name="connsiteY69" fmla="*/ 314360 h 514191"/>
              <a:gd name="connsiteX70" fmla="*/ 339560 w 2005447"/>
              <a:gd name="connsiteY70" fmla="*/ 319162 h 514191"/>
              <a:gd name="connsiteX71" fmla="*/ 471240 w 2005447"/>
              <a:gd name="connsiteY71" fmla="*/ 319162 h 514191"/>
              <a:gd name="connsiteX72" fmla="*/ 586026 w 2005447"/>
              <a:gd name="connsiteY72" fmla="*/ 208193 h 514191"/>
              <a:gd name="connsiteX73" fmla="*/ 654845 w 2005447"/>
              <a:gd name="connsiteY73" fmla="*/ 208193 h 514191"/>
              <a:gd name="connsiteX74" fmla="*/ 40713 w 2005447"/>
              <a:gd name="connsiteY74" fmla="*/ 188100 h 514191"/>
              <a:gd name="connsiteX75" fmla="*/ 66697 w 2005447"/>
              <a:gd name="connsiteY75" fmla="*/ 188100 h 514191"/>
              <a:gd name="connsiteX76" fmla="*/ 66697 w 2005447"/>
              <a:gd name="connsiteY76" fmla="*/ 212885 h 514191"/>
              <a:gd name="connsiteX77" fmla="*/ 40713 w 2005447"/>
              <a:gd name="connsiteY77" fmla="*/ 212885 h 514191"/>
              <a:gd name="connsiteX78" fmla="*/ 40713 w 2005447"/>
              <a:gd name="connsiteY78" fmla="*/ 202207 h 514191"/>
              <a:gd name="connsiteX79" fmla="*/ 0 w 2005447"/>
              <a:gd name="connsiteY79" fmla="*/ 202207 h 514191"/>
              <a:gd name="connsiteX80" fmla="*/ 0 w 2005447"/>
              <a:gd name="connsiteY80" fmla="*/ 198778 h 514191"/>
              <a:gd name="connsiteX81" fmla="*/ 40713 w 2005447"/>
              <a:gd name="connsiteY81" fmla="*/ 198778 h 514191"/>
              <a:gd name="connsiteX82" fmla="*/ 993515 w 2005447"/>
              <a:gd name="connsiteY82" fmla="*/ 186985 h 514191"/>
              <a:gd name="connsiteX83" fmla="*/ 993515 w 2005447"/>
              <a:gd name="connsiteY83" fmla="*/ 226005 h 514191"/>
              <a:gd name="connsiteX84" fmla="*/ 1034507 w 2005447"/>
              <a:gd name="connsiteY84" fmla="*/ 226005 h 514191"/>
              <a:gd name="connsiteX85" fmla="*/ 1034507 w 2005447"/>
              <a:gd name="connsiteY85" fmla="*/ 186985 h 514191"/>
              <a:gd name="connsiteX86" fmla="*/ 851930 w 2005447"/>
              <a:gd name="connsiteY86" fmla="*/ 154141 h 514191"/>
              <a:gd name="connsiteX87" fmla="*/ 721580 w 2005447"/>
              <a:gd name="connsiteY87" fmla="*/ 278917 h 514191"/>
              <a:gd name="connsiteX88" fmla="*/ 760170 w 2005447"/>
              <a:gd name="connsiteY88" fmla="*/ 278917 h 514191"/>
              <a:gd name="connsiteX89" fmla="*/ 890521 w 2005447"/>
              <a:gd name="connsiteY89" fmla="*/ 154141 h 514191"/>
              <a:gd name="connsiteX90" fmla="*/ 552553 w 2005447"/>
              <a:gd name="connsiteY90" fmla="*/ 140205 h 514191"/>
              <a:gd name="connsiteX91" fmla="*/ 428462 w 2005447"/>
              <a:gd name="connsiteY91" fmla="*/ 260265 h 514191"/>
              <a:gd name="connsiteX92" fmla="*/ 456033 w 2005447"/>
              <a:gd name="connsiteY92" fmla="*/ 260265 h 514191"/>
              <a:gd name="connsiteX93" fmla="*/ 580167 w 2005447"/>
              <a:gd name="connsiteY93" fmla="*/ 140205 h 514191"/>
              <a:gd name="connsiteX94" fmla="*/ 1751649 w 2005447"/>
              <a:gd name="connsiteY94" fmla="*/ 132573 h 514191"/>
              <a:gd name="connsiteX95" fmla="*/ 1803618 w 2005447"/>
              <a:gd name="connsiteY95" fmla="*/ 132573 h 514191"/>
              <a:gd name="connsiteX96" fmla="*/ 1803618 w 2005447"/>
              <a:gd name="connsiteY96" fmla="*/ 181926 h 514191"/>
              <a:gd name="connsiteX97" fmla="*/ 1751649 w 2005447"/>
              <a:gd name="connsiteY97" fmla="*/ 181926 h 514191"/>
              <a:gd name="connsiteX98" fmla="*/ 1751649 w 2005447"/>
              <a:gd name="connsiteY98" fmla="*/ 158900 h 514191"/>
              <a:gd name="connsiteX99" fmla="*/ 1643423 w 2005447"/>
              <a:gd name="connsiteY99" fmla="*/ 158900 h 514191"/>
              <a:gd name="connsiteX100" fmla="*/ 1643423 w 2005447"/>
              <a:gd name="connsiteY100" fmla="*/ 169491 h 514191"/>
              <a:gd name="connsiteX101" fmla="*/ 1617439 w 2005447"/>
              <a:gd name="connsiteY101" fmla="*/ 169491 h 514191"/>
              <a:gd name="connsiteX102" fmla="*/ 1617439 w 2005447"/>
              <a:gd name="connsiteY102" fmla="*/ 158857 h 514191"/>
              <a:gd name="connsiteX103" fmla="*/ 1538801 w 2005447"/>
              <a:gd name="connsiteY103" fmla="*/ 158857 h 514191"/>
              <a:gd name="connsiteX104" fmla="*/ 1411108 w 2005447"/>
              <a:gd name="connsiteY104" fmla="*/ 282304 h 514191"/>
              <a:gd name="connsiteX105" fmla="*/ 1277927 w 2005447"/>
              <a:gd name="connsiteY105" fmla="*/ 282304 h 514191"/>
              <a:gd name="connsiteX106" fmla="*/ 1277927 w 2005447"/>
              <a:gd name="connsiteY106" fmla="*/ 305330 h 514191"/>
              <a:gd name="connsiteX107" fmla="*/ 1228875 w 2005447"/>
              <a:gd name="connsiteY107" fmla="*/ 305330 h 514191"/>
              <a:gd name="connsiteX108" fmla="*/ 1144704 w 2005447"/>
              <a:gd name="connsiteY108" fmla="*/ 386799 h 514191"/>
              <a:gd name="connsiteX109" fmla="*/ 1144190 w 2005447"/>
              <a:gd name="connsiteY109" fmla="*/ 387314 h 514191"/>
              <a:gd name="connsiteX110" fmla="*/ 771447 w 2005447"/>
              <a:gd name="connsiteY110" fmla="*/ 387314 h 514191"/>
              <a:gd name="connsiteX111" fmla="*/ 771361 w 2005447"/>
              <a:gd name="connsiteY111" fmla="*/ 410340 h 514191"/>
              <a:gd name="connsiteX112" fmla="*/ 719350 w 2005447"/>
              <a:gd name="connsiteY112" fmla="*/ 410340 h 514191"/>
              <a:gd name="connsiteX113" fmla="*/ 719350 w 2005447"/>
              <a:gd name="connsiteY113" fmla="*/ 360815 h 514191"/>
              <a:gd name="connsiteX114" fmla="*/ 771361 w 2005447"/>
              <a:gd name="connsiteY114" fmla="*/ 360815 h 514191"/>
              <a:gd name="connsiteX115" fmla="*/ 771361 w 2005447"/>
              <a:gd name="connsiteY115" fmla="*/ 383755 h 514191"/>
              <a:gd name="connsiteX116" fmla="*/ 1098996 w 2005447"/>
              <a:gd name="connsiteY116" fmla="*/ 383755 h 514191"/>
              <a:gd name="connsiteX117" fmla="*/ 1203920 w 2005447"/>
              <a:gd name="connsiteY117" fmla="*/ 282347 h 514191"/>
              <a:gd name="connsiteX118" fmla="*/ 916334 w 2005447"/>
              <a:gd name="connsiteY118" fmla="*/ 282347 h 514191"/>
              <a:gd name="connsiteX119" fmla="*/ 916334 w 2005447"/>
              <a:gd name="connsiteY119" fmla="*/ 278917 h 514191"/>
              <a:gd name="connsiteX120" fmla="*/ 1225788 w 2005447"/>
              <a:gd name="connsiteY120" fmla="*/ 278917 h 514191"/>
              <a:gd name="connsiteX121" fmla="*/ 1225788 w 2005447"/>
              <a:gd name="connsiteY121" fmla="*/ 255891 h 514191"/>
              <a:gd name="connsiteX122" fmla="*/ 1277756 w 2005447"/>
              <a:gd name="connsiteY122" fmla="*/ 255891 h 514191"/>
              <a:gd name="connsiteX123" fmla="*/ 1277756 w 2005447"/>
              <a:gd name="connsiteY123" fmla="*/ 278917 h 514191"/>
              <a:gd name="connsiteX124" fmla="*/ 1409436 w 2005447"/>
              <a:gd name="connsiteY124" fmla="*/ 278917 h 514191"/>
              <a:gd name="connsiteX125" fmla="*/ 1537300 w 2005447"/>
              <a:gd name="connsiteY125" fmla="*/ 155556 h 514191"/>
              <a:gd name="connsiteX126" fmla="*/ 1617439 w 2005447"/>
              <a:gd name="connsiteY126" fmla="*/ 155556 h 514191"/>
              <a:gd name="connsiteX127" fmla="*/ 1617439 w 2005447"/>
              <a:gd name="connsiteY127" fmla="*/ 144922 h 514191"/>
              <a:gd name="connsiteX128" fmla="*/ 1643423 w 2005447"/>
              <a:gd name="connsiteY128" fmla="*/ 144922 h 514191"/>
              <a:gd name="connsiteX129" fmla="*/ 1643423 w 2005447"/>
              <a:gd name="connsiteY129" fmla="*/ 155598 h 514191"/>
              <a:gd name="connsiteX130" fmla="*/ 1751649 w 2005447"/>
              <a:gd name="connsiteY130" fmla="*/ 155598 h 514191"/>
              <a:gd name="connsiteX131" fmla="*/ 0 w 2005447"/>
              <a:gd name="connsiteY131" fmla="*/ 130858 h 514191"/>
              <a:gd name="connsiteX132" fmla="*/ 15886 w 2005447"/>
              <a:gd name="connsiteY132" fmla="*/ 130858 h 514191"/>
              <a:gd name="connsiteX133" fmla="*/ 15886 w 2005447"/>
              <a:gd name="connsiteY133" fmla="*/ 147195 h 514191"/>
              <a:gd name="connsiteX134" fmla="*/ 0 w 2005447"/>
              <a:gd name="connsiteY134" fmla="*/ 147195 h 514191"/>
              <a:gd name="connsiteX135" fmla="*/ 646843 w 2005447"/>
              <a:gd name="connsiteY135" fmla="*/ 119066 h 514191"/>
              <a:gd name="connsiteX136" fmla="*/ 646843 w 2005447"/>
              <a:gd name="connsiteY136" fmla="*/ 158085 h 514191"/>
              <a:gd name="connsiteX137" fmla="*/ 687834 w 2005447"/>
              <a:gd name="connsiteY137" fmla="*/ 158085 h 514191"/>
              <a:gd name="connsiteX138" fmla="*/ 687834 w 2005447"/>
              <a:gd name="connsiteY138" fmla="*/ 119066 h 514191"/>
              <a:gd name="connsiteX139" fmla="*/ 641397 w 2005447"/>
              <a:gd name="connsiteY139" fmla="*/ 114007 h 514191"/>
              <a:gd name="connsiteX140" fmla="*/ 693366 w 2005447"/>
              <a:gd name="connsiteY140" fmla="*/ 114007 h 514191"/>
              <a:gd name="connsiteX141" fmla="*/ 693366 w 2005447"/>
              <a:gd name="connsiteY141" fmla="*/ 163231 h 514191"/>
              <a:gd name="connsiteX142" fmla="*/ 641311 w 2005447"/>
              <a:gd name="connsiteY142" fmla="*/ 163231 h 514191"/>
              <a:gd name="connsiteX143" fmla="*/ 641311 w 2005447"/>
              <a:gd name="connsiteY143" fmla="*/ 140205 h 514191"/>
              <a:gd name="connsiteX144" fmla="*/ 585226 w 2005447"/>
              <a:gd name="connsiteY144" fmla="*/ 140205 h 514191"/>
              <a:gd name="connsiteX145" fmla="*/ 457534 w 2005447"/>
              <a:gd name="connsiteY145" fmla="*/ 263610 h 514191"/>
              <a:gd name="connsiteX146" fmla="*/ 284176 w 2005447"/>
              <a:gd name="connsiteY146" fmla="*/ 263610 h 514191"/>
              <a:gd name="connsiteX147" fmla="*/ 284176 w 2005447"/>
              <a:gd name="connsiteY147" fmla="*/ 272185 h 514191"/>
              <a:gd name="connsiteX148" fmla="*/ 319851 w 2005447"/>
              <a:gd name="connsiteY148" fmla="*/ 306488 h 514191"/>
              <a:gd name="connsiteX149" fmla="*/ 317279 w 2005447"/>
              <a:gd name="connsiteY149" fmla="*/ 308932 h 514191"/>
              <a:gd name="connsiteX150" fmla="*/ 281347 w 2005447"/>
              <a:gd name="connsiteY150" fmla="*/ 274630 h 514191"/>
              <a:gd name="connsiteX151" fmla="*/ 258149 w 2005447"/>
              <a:gd name="connsiteY151" fmla="*/ 274630 h 514191"/>
              <a:gd name="connsiteX152" fmla="*/ 258149 w 2005447"/>
              <a:gd name="connsiteY152" fmla="*/ 263867 h 514191"/>
              <a:gd name="connsiteX153" fmla="*/ 147437 w 2005447"/>
              <a:gd name="connsiteY153" fmla="*/ 263867 h 514191"/>
              <a:gd name="connsiteX154" fmla="*/ 147437 w 2005447"/>
              <a:gd name="connsiteY154" fmla="*/ 286892 h 514191"/>
              <a:gd name="connsiteX155" fmla="*/ 95468 w 2005447"/>
              <a:gd name="connsiteY155" fmla="*/ 286892 h 514191"/>
              <a:gd name="connsiteX156" fmla="*/ 95468 w 2005447"/>
              <a:gd name="connsiteY156" fmla="*/ 263867 h 514191"/>
              <a:gd name="connsiteX157" fmla="*/ 0 w 2005447"/>
              <a:gd name="connsiteY157" fmla="*/ 263867 h 514191"/>
              <a:gd name="connsiteX158" fmla="*/ 0 w 2005447"/>
              <a:gd name="connsiteY158" fmla="*/ 260479 h 514191"/>
              <a:gd name="connsiteX159" fmla="*/ 95383 w 2005447"/>
              <a:gd name="connsiteY159" fmla="*/ 260479 h 514191"/>
              <a:gd name="connsiteX160" fmla="*/ 95383 w 2005447"/>
              <a:gd name="connsiteY160" fmla="*/ 237454 h 514191"/>
              <a:gd name="connsiteX161" fmla="*/ 144779 w 2005447"/>
              <a:gd name="connsiteY161" fmla="*/ 237454 h 514191"/>
              <a:gd name="connsiteX162" fmla="*/ 206867 w 2005447"/>
              <a:gd name="connsiteY162" fmla="*/ 177424 h 514191"/>
              <a:gd name="connsiteX163" fmla="*/ 366460 w 2005447"/>
              <a:gd name="connsiteY163" fmla="*/ 177424 h 514191"/>
              <a:gd name="connsiteX164" fmla="*/ 366460 w 2005447"/>
              <a:gd name="connsiteY164" fmla="*/ 170949 h 514191"/>
              <a:gd name="connsiteX165" fmla="*/ 383612 w 2005447"/>
              <a:gd name="connsiteY165" fmla="*/ 170949 h 514191"/>
              <a:gd name="connsiteX166" fmla="*/ 383612 w 2005447"/>
              <a:gd name="connsiteY166" fmla="*/ 187286 h 514191"/>
              <a:gd name="connsiteX167" fmla="*/ 366460 w 2005447"/>
              <a:gd name="connsiteY167" fmla="*/ 187286 h 514191"/>
              <a:gd name="connsiteX168" fmla="*/ 366460 w 2005447"/>
              <a:gd name="connsiteY168" fmla="*/ 180854 h 514191"/>
              <a:gd name="connsiteX169" fmla="*/ 208367 w 2005447"/>
              <a:gd name="connsiteY169" fmla="*/ 180854 h 514191"/>
              <a:gd name="connsiteX170" fmla="*/ 147352 w 2005447"/>
              <a:gd name="connsiteY170" fmla="*/ 239855 h 514191"/>
              <a:gd name="connsiteX171" fmla="*/ 147352 w 2005447"/>
              <a:gd name="connsiteY171" fmla="*/ 260436 h 514191"/>
              <a:gd name="connsiteX172" fmla="*/ 258063 w 2005447"/>
              <a:gd name="connsiteY172" fmla="*/ 260436 h 514191"/>
              <a:gd name="connsiteX173" fmla="*/ 258063 w 2005447"/>
              <a:gd name="connsiteY173" fmla="*/ 249760 h 514191"/>
              <a:gd name="connsiteX174" fmla="*/ 284091 w 2005447"/>
              <a:gd name="connsiteY174" fmla="*/ 249760 h 514191"/>
              <a:gd name="connsiteX175" fmla="*/ 284091 w 2005447"/>
              <a:gd name="connsiteY175" fmla="*/ 260436 h 514191"/>
              <a:gd name="connsiteX176" fmla="*/ 423232 w 2005447"/>
              <a:gd name="connsiteY176" fmla="*/ 260436 h 514191"/>
              <a:gd name="connsiteX177" fmla="*/ 551095 w 2005447"/>
              <a:gd name="connsiteY177" fmla="*/ 137032 h 514191"/>
              <a:gd name="connsiteX178" fmla="*/ 641397 w 2005447"/>
              <a:gd name="connsiteY178" fmla="*/ 137032 h 514191"/>
              <a:gd name="connsiteX179" fmla="*/ 1098739 w 2005447"/>
              <a:gd name="connsiteY179" fmla="*/ 91838 h 514191"/>
              <a:gd name="connsiteX180" fmla="*/ 1151737 w 2005447"/>
              <a:gd name="connsiteY180" fmla="*/ 143292 h 514191"/>
              <a:gd name="connsiteX181" fmla="*/ 1173176 w 2005447"/>
              <a:gd name="connsiteY181" fmla="*/ 143292 h 514191"/>
              <a:gd name="connsiteX182" fmla="*/ 1120178 w 2005447"/>
              <a:gd name="connsiteY182" fmla="*/ 91838 h 514191"/>
              <a:gd name="connsiteX183" fmla="*/ 1971558 w 2005447"/>
              <a:gd name="connsiteY183" fmla="*/ 75098 h 514191"/>
              <a:gd name="connsiteX184" fmla="*/ 1988709 w 2005447"/>
              <a:gd name="connsiteY184" fmla="*/ 75098 h 514191"/>
              <a:gd name="connsiteX185" fmla="*/ 1988709 w 2005447"/>
              <a:gd name="connsiteY185" fmla="*/ 91435 h 514191"/>
              <a:gd name="connsiteX186" fmla="*/ 1971558 w 2005447"/>
              <a:gd name="connsiteY186" fmla="*/ 91435 h 514191"/>
              <a:gd name="connsiteX187" fmla="*/ 1769600 w 2005447"/>
              <a:gd name="connsiteY187" fmla="*/ 75098 h 514191"/>
              <a:gd name="connsiteX188" fmla="*/ 1786751 w 2005447"/>
              <a:gd name="connsiteY188" fmla="*/ 75098 h 514191"/>
              <a:gd name="connsiteX189" fmla="*/ 1786751 w 2005447"/>
              <a:gd name="connsiteY189" fmla="*/ 91435 h 514191"/>
              <a:gd name="connsiteX190" fmla="*/ 1769600 w 2005447"/>
              <a:gd name="connsiteY190" fmla="*/ 91435 h 514191"/>
              <a:gd name="connsiteX191" fmla="*/ 1959138 w 2005447"/>
              <a:gd name="connsiteY191" fmla="*/ 63367 h 514191"/>
              <a:gd name="connsiteX192" fmla="*/ 1959138 w 2005447"/>
              <a:gd name="connsiteY192" fmla="*/ 102386 h 514191"/>
              <a:gd name="connsiteX193" fmla="*/ 2000087 w 2005447"/>
              <a:gd name="connsiteY193" fmla="*/ 102386 h 514191"/>
              <a:gd name="connsiteX194" fmla="*/ 2000087 w 2005447"/>
              <a:gd name="connsiteY194" fmla="*/ 63367 h 514191"/>
              <a:gd name="connsiteX195" fmla="*/ 1953435 w 2005447"/>
              <a:gd name="connsiteY195" fmla="*/ 58307 h 514191"/>
              <a:gd name="connsiteX196" fmla="*/ 2005447 w 2005447"/>
              <a:gd name="connsiteY196" fmla="*/ 58307 h 514191"/>
              <a:gd name="connsiteX197" fmla="*/ 2005447 w 2005447"/>
              <a:gd name="connsiteY197" fmla="*/ 107832 h 514191"/>
              <a:gd name="connsiteX198" fmla="*/ 1953607 w 2005447"/>
              <a:gd name="connsiteY198" fmla="*/ 107832 h 514191"/>
              <a:gd name="connsiteX199" fmla="*/ 1953607 w 2005447"/>
              <a:gd name="connsiteY199" fmla="*/ 84806 h 514191"/>
              <a:gd name="connsiteX200" fmla="*/ 1793884 w 2005447"/>
              <a:gd name="connsiteY200" fmla="*/ 84806 h 514191"/>
              <a:gd name="connsiteX201" fmla="*/ 1793713 w 2005447"/>
              <a:gd name="connsiteY201" fmla="*/ 81333 h 514191"/>
              <a:gd name="connsiteX202" fmla="*/ 1953435 w 2005447"/>
              <a:gd name="connsiteY202" fmla="*/ 81333 h 514191"/>
              <a:gd name="connsiteX203" fmla="*/ 322666 w 2005447"/>
              <a:gd name="connsiteY203" fmla="*/ 22057 h 514191"/>
              <a:gd name="connsiteX204" fmla="*/ 339818 w 2005447"/>
              <a:gd name="connsiteY204" fmla="*/ 22057 h 514191"/>
              <a:gd name="connsiteX205" fmla="*/ 339818 w 2005447"/>
              <a:gd name="connsiteY205" fmla="*/ 38394 h 514191"/>
              <a:gd name="connsiteX206" fmla="*/ 322666 w 2005447"/>
              <a:gd name="connsiteY206" fmla="*/ 38394 h 514191"/>
              <a:gd name="connsiteX207" fmla="*/ 871526 w 2005447"/>
              <a:gd name="connsiteY207" fmla="*/ 16801 h 514191"/>
              <a:gd name="connsiteX208" fmla="*/ 871526 w 2005447"/>
              <a:gd name="connsiteY208" fmla="*/ 55820 h 514191"/>
              <a:gd name="connsiteX209" fmla="*/ 912517 w 2005447"/>
              <a:gd name="connsiteY209" fmla="*/ 55820 h 514191"/>
              <a:gd name="connsiteX210" fmla="*/ 912517 w 2005447"/>
              <a:gd name="connsiteY210" fmla="*/ 16801 h 514191"/>
              <a:gd name="connsiteX211" fmla="*/ 866166 w 2005447"/>
              <a:gd name="connsiteY211" fmla="*/ 11398 h 514191"/>
              <a:gd name="connsiteX212" fmla="*/ 918135 w 2005447"/>
              <a:gd name="connsiteY212" fmla="*/ 11398 h 514191"/>
              <a:gd name="connsiteX213" fmla="*/ 918135 w 2005447"/>
              <a:gd name="connsiteY213" fmla="*/ 58564 h 514191"/>
              <a:gd name="connsiteX214" fmla="*/ 949607 w 2005447"/>
              <a:gd name="connsiteY214" fmla="*/ 88579 h 514191"/>
              <a:gd name="connsiteX215" fmla="*/ 1121936 w 2005447"/>
              <a:gd name="connsiteY215" fmla="*/ 88579 h 514191"/>
              <a:gd name="connsiteX216" fmla="*/ 1178493 w 2005447"/>
              <a:gd name="connsiteY216" fmla="*/ 143249 h 514191"/>
              <a:gd name="connsiteX217" fmla="*/ 1331826 w 2005447"/>
              <a:gd name="connsiteY217" fmla="*/ 143249 h 514191"/>
              <a:gd name="connsiteX218" fmla="*/ 1331826 w 2005447"/>
              <a:gd name="connsiteY218" fmla="*/ 136817 h 514191"/>
              <a:gd name="connsiteX219" fmla="*/ 1348977 w 2005447"/>
              <a:gd name="connsiteY219" fmla="*/ 136817 h 514191"/>
              <a:gd name="connsiteX220" fmla="*/ 1348977 w 2005447"/>
              <a:gd name="connsiteY220" fmla="*/ 153154 h 514191"/>
              <a:gd name="connsiteX221" fmla="*/ 1331826 w 2005447"/>
              <a:gd name="connsiteY221" fmla="*/ 153154 h 514191"/>
              <a:gd name="connsiteX222" fmla="*/ 1331826 w 2005447"/>
              <a:gd name="connsiteY222" fmla="*/ 146722 h 514191"/>
              <a:gd name="connsiteX223" fmla="*/ 1151093 w 2005447"/>
              <a:gd name="connsiteY223" fmla="*/ 146722 h 514191"/>
              <a:gd name="connsiteX224" fmla="*/ 1150321 w 2005447"/>
              <a:gd name="connsiteY224" fmla="*/ 146722 h 514191"/>
              <a:gd name="connsiteX225" fmla="*/ 1093765 w 2005447"/>
              <a:gd name="connsiteY225" fmla="*/ 92052 h 514191"/>
              <a:gd name="connsiteX226" fmla="*/ 947978 w 2005447"/>
              <a:gd name="connsiteY226" fmla="*/ 92052 h 514191"/>
              <a:gd name="connsiteX227" fmla="*/ 915562 w 2005447"/>
              <a:gd name="connsiteY227" fmla="*/ 60923 h 514191"/>
              <a:gd name="connsiteX228" fmla="*/ 866166 w 2005447"/>
              <a:gd name="connsiteY228" fmla="*/ 60923 h 514191"/>
              <a:gd name="connsiteX229" fmla="*/ 1133254 w 2005447"/>
              <a:gd name="connsiteY229" fmla="*/ 0 h 514191"/>
              <a:gd name="connsiteX230" fmla="*/ 1138279 w 2005447"/>
              <a:gd name="connsiteY230" fmla="*/ 0 h 514191"/>
              <a:gd name="connsiteX231" fmla="*/ 1222872 w 2005447"/>
              <a:gd name="connsiteY231" fmla="*/ 81676 h 514191"/>
              <a:gd name="connsiteX232" fmla="*/ 1273469 w 2005447"/>
              <a:gd name="connsiteY232" fmla="*/ 81676 h 514191"/>
              <a:gd name="connsiteX233" fmla="*/ 1188876 w 2005447"/>
              <a:gd name="connsiteY233" fmla="*/ 0 h 514191"/>
              <a:gd name="connsiteX234" fmla="*/ 1194239 w 2005447"/>
              <a:gd name="connsiteY234" fmla="*/ 0 h 514191"/>
              <a:gd name="connsiteX235" fmla="*/ 1278442 w 2005447"/>
              <a:gd name="connsiteY235" fmla="*/ 81376 h 514191"/>
              <a:gd name="connsiteX236" fmla="*/ 1486618 w 2005447"/>
              <a:gd name="connsiteY236" fmla="*/ 81376 h 514191"/>
              <a:gd name="connsiteX237" fmla="*/ 1486618 w 2005447"/>
              <a:gd name="connsiteY237" fmla="*/ 70828 h 514191"/>
              <a:gd name="connsiteX238" fmla="*/ 1512731 w 2005447"/>
              <a:gd name="connsiteY238" fmla="*/ 70828 h 514191"/>
              <a:gd name="connsiteX239" fmla="*/ 1512731 w 2005447"/>
              <a:gd name="connsiteY239" fmla="*/ 81333 h 514191"/>
              <a:gd name="connsiteX240" fmla="*/ 1762412 w 2005447"/>
              <a:gd name="connsiteY240" fmla="*/ 81333 h 514191"/>
              <a:gd name="connsiteX241" fmla="*/ 1762412 w 2005447"/>
              <a:gd name="connsiteY241" fmla="*/ 84806 h 514191"/>
              <a:gd name="connsiteX242" fmla="*/ 1512731 w 2005447"/>
              <a:gd name="connsiteY242" fmla="*/ 84806 h 514191"/>
              <a:gd name="connsiteX243" fmla="*/ 1512731 w 2005447"/>
              <a:gd name="connsiteY243" fmla="*/ 95569 h 514191"/>
              <a:gd name="connsiteX244" fmla="*/ 1489662 w 2005447"/>
              <a:gd name="connsiteY244" fmla="*/ 95569 h 514191"/>
              <a:gd name="connsiteX245" fmla="*/ 1373076 w 2005447"/>
              <a:gd name="connsiteY245" fmla="*/ 208210 h 514191"/>
              <a:gd name="connsiteX246" fmla="*/ 1120692 w 2005447"/>
              <a:gd name="connsiteY246" fmla="*/ 208210 h 514191"/>
              <a:gd name="connsiteX247" fmla="*/ 1120692 w 2005447"/>
              <a:gd name="connsiteY247" fmla="*/ 231236 h 514191"/>
              <a:gd name="connsiteX248" fmla="*/ 1068595 w 2005447"/>
              <a:gd name="connsiteY248" fmla="*/ 231579 h 514191"/>
              <a:gd name="connsiteX249" fmla="*/ 1068595 w 2005447"/>
              <a:gd name="connsiteY249" fmla="*/ 182098 h 514191"/>
              <a:gd name="connsiteX250" fmla="*/ 1120564 w 2005447"/>
              <a:gd name="connsiteY250" fmla="*/ 182098 h 514191"/>
              <a:gd name="connsiteX251" fmla="*/ 1120564 w 2005447"/>
              <a:gd name="connsiteY251" fmla="*/ 205123 h 514191"/>
              <a:gd name="connsiteX252" fmla="*/ 1371446 w 2005447"/>
              <a:gd name="connsiteY252" fmla="*/ 205123 h 514191"/>
              <a:gd name="connsiteX253" fmla="*/ 1486618 w 2005447"/>
              <a:gd name="connsiteY253" fmla="*/ 93639 h 514191"/>
              <a:gd name="connsiteX254" fmla="*/ 1486618 w 2005447"/>
              <a:gd name="connsiteY254" fmla="*/ 85063 h 514191"/>
              <a:gd name="connsiteX255" fmla="*/ 1221243 w 2005447"/>
              <a:gd name="connsiteY255" fmla="*/ 85063 h 514191"/>
              <a:gd name="connsiteX256" fmla="*/ 643478 w 2005447"/>
              <a:gd name="connsiteY256" fmla="*/ 0 h 514191"/>
              <a:gd name="connsiteX257" fmla="*/ 648499 w 2005447"/>
              <a:gd name="connsiteY257" fmla="*/ 0 h 514191"/>
              <a:gd name="connsiteX258" fmla="*/ 612711 w 2005447"/>
              <a:gd name="connsiteY258" fmla="*/ 34509 h 514191"/>
              <a:gd name="connsiteX259" fmla="*/ 790871 w 2005447"/>
              <a:gd name="connsiteY259" fmla="*/ 34509 h 514191"/>
              <a:gd name="connsiteX260" fmla="*/ 790871 w 2005447"/>
              <a:gd name="connsiteY260" fmla="*/ 11527 h 514191"/>
              <a:gd name="connsiteX261" fmla="*/ 842840 w 2005447"/>
              <a:gd name="connsiteY261" fmla="*/ 11527 h 514191"/>
              <a:gd name="connsiteX262" fmla="*/ 842840 w 2005447"/>
              <a:gd name="connsiteY262" fmla="*/ 60837 h 514191"/>
              <a:gd name="connsiteX263" fmla="*/ 818656 w 2005447"/>
              <a:gd name="connsiteY263" fmla="*/ 60837 h 514191"/>
              <a:gd name="connsiteX264" fmla="*/ 818656 w 2005447"/>
              <a:gd name="connsiteY264" fmla="*/ 138018 h 514191"/>
              <a:gd name="connsiteX265" fmla="*/ 693366 w 2005447"/>
              <a:gd name="connsiteY265" fmla="*/ 258078 h 514191"/>
              <a:gd name="connsiteX266" fmla="*/ 693366 w 2005447"/>
              <a:gd name="connsiteY266" fmla="*/ 278917 h 514191"/>
              <a:gd name="connsiteX267" fmla="*/ 716478 w 2005447"/>
              <a:gd name="connsiteY267" fmla="*/ 278917 h 514191"/>
              <a:gd name="connsiteX268" fmla="*/ 850387 w 2005447"/>
              <a:gd name="connsiteY268" fmla="*/ 150710 h 514191"/>
              <a:gd name="connsiteX269" fmla="*/ 958226 w 2005447"/>
              <a:gd name="connsiteY269" fmla="*/ 150710 h 514191"/>
              <a:gd name="connsiteX270" fmla="*/ 990814 w 2005447"/>
              <a:gd name="connsiteY270" fmla="*/ 181755 h 514191"/>
              <a:gd name="connsiteX271" fmla="*/ 1040167 w 2005447"/>
              <a:gd name="connsiteY271" fmla="*/ 181755 h 514191"/>
              <a:gd name="connsiteX272" fmla="*/ 1040167 w 2005447"/>
              <a:gd name="connsiteY272" fmla="*/ 231279 h 514191"/>
              <a:gd name="connsiteX273" fmla="*/ 988198 w 2005447"/>
              <a:gd name="connsiteY273" fmla="*/ 231279 h 514191"/>
              <a:gd name="connsiteX274" fmla="*/ 988198 w 2005447"/>
              <a:gd name="connsiteY274" fmla="*/ 208168 h 514191"/>
              <a:gd name="connsiteX275" fmla="*/ 907758 w 2005447"/>
              <a:gd name="connsiteY275" fmla="*/ 208168 h 514191"/>
              <a:gd name="connsiteX276" fmla="*/ 907758 w 2005447"/>
              <a:gd name="connsiteY276" fmla="*/ 212970 h 514191"/>
              <a:gd name="connsiteX277" fmla="*/ 894037 w 2005447"/>
              <a:gd name="connsiteY277" fmla="*/ 212970 h 514191"/>
              <a:gd name="connsiteX278" fmla="*/ 894037 w 2005447"/>
              <a:gd name="connsiteY278" fmla="*/ 199892 h 514191"/>
              <a:gd name="connsiteX279" fmla="*/ 907758 w 2005447"/>
              <a:gd name="connsiteY279" fmla="*/ 199892 h 514191"/>
              <a:gd name="connsiteX280" fmla="*/ 907758 w 2005447"/>
              <a:gd name="connsiteY280" fmla="*/ 204694 h 514191"/>
              <a:gd name="connsiteX281" fmla="*/ 988370 w 2005447"/>
              <a:gd name="connsiteY281" fmla="*/ 204694 h 514191"/>
              <a:gd name="connsiteX282" fmla="*/ 988370 w 2005447"/>
              <a:gd name="connsiteY282" fmla="*/ 184156 h 514191"/>
              <a:gd name="connsiteX283" fmla="*/ 956897 w 2005447"/>
              <a:gd name="connsiteY283" fmla="*/ 154141 h 514191"/>
              <a:gd name="connsiteX284" fmla="*/ 895709 w 2005447"/>
              <a:gd name="connsiteY284" fmla="*/ 154141 h 514191"/>
              <a:gd name="connsiteX285" fmla="*/ 765316 w 2005447"/>
              <a:gd name="connsiteY285" fmla="*/ 278917 h 514191"/>
              <a:gd name="connsiteX286" fmla="*/ 885376 w 2005447"/>
              <a:gd name="connsiteY286" fmla="*/ 278917 h 514191"/>
              <a:gd name="connsiteX287" fmla="*/ 885376 w 2005447"/>
              <a:gd name="connsiteY287" fmla="*/ 282433 h 514191"/>
              <a:gd name="connsiteX288" fmla="*/ 693366 w 2005447"/>
              <a:gd name="connsiteY288" fmla="*/ 282433 h 514191"/>
              <a:gd name="connsiteX289" fmla="*/ 693366 w 2005447"/>
              <a:gd name="connsiteY289" fmla="*/ 305501 h 514191"/>
              <a:gd name="connsiteX290" fmla="*/ 641526 w 2005447"/>
              <a:gd name="connsiteY290" fmla="*/ 305501 h 514191"/>
              <a:gd name="connsiteX291" fmla="*/ 641526 w 2005447"/>
              <a:gd name="connsiteY291" fmla="*/ 256192 h 514191"/>
              <a:gd name="connsiteX292" fmla="*/ 690622 w 2005447"/>
              <a:gd name="connsiteY292" fmla="*/ 256192 h 514191"/>
              <a:gd name="connsiteX293" fmla="*/ 814969 w 2005447"/>
              <a:gd name="connsiteY293" fmla="*/ 136989 h 514191"/>
              <a:gd name="connsiteX294" fmla="*/ 814969 w 2005447"/>
              <a:gd name="connsiteY294" fmla="*/ 61266 h 514191"/>
              <a:gd name="connsiteX295" fmla="*/ 790828 w 2005447"/>
              <a:gd name="connsiteY295" fmla="*/ 61266 h 514191"/>
              <a:gd name="connsiteX296" fmla="*/ 790828 w 2005447"/>
              <a:gd name="connsiteY296" fmla="*/ 38240 h 514191"/>
              <a:gd name="connsiteX297" fmla="*/ 539946 w 2005447"/>
              <a:gd name="connsiteY297" fmla="*/ 38240 h 514191"/>
              <a:gd name="connsiteX298" fmla="*/ 477816 w 2005447"/>
              <a:gd name="connsiteY298" fmla="*/ 98270 h 514191"/>
              <a:gd name="connsiteX299" fmla="*/ 477816 w 2005447"/>
              <a:gd name="connsiteY299" fmla="*/ 120738 h 514191"/>
              <a:gd name="connsiteX300" fmla="*/ 451831 w 2005447"/>
              <a:gd name="connsiteY300" fmla="*/ 120738 h 514191"/>
              <a:gd name="connsiteX301" fmla="*/ 451831 w 2005447"/>
              <a:gd name="connsiteY301" fmla="*/ 110104 h 514191"/>
              <a:gd name="connsiteX302" fmla="*/ 187957 w 2005447"/>
              <a:gd name="connsiteY302" fmla="*/ 110104 h 514191"/>
              <a:gd name="connsiteX303" fmla="*/ 130071 w 2005447"/>
              <a:gd name="connsiteY303" fmla="*/ 165846 h 514191"/>
              <a:gd name="connsiteX304" fmla="*/ 130071 w 2005447"/>
              <a:gd name="connsiteY304" fmla="*/ 179739 h 514191"/>
              <a:gd name="connsiteX305" fmla="*/ 112791 w 2005447"/>
              <a:gd name="connsiteY305" fmla="*/ 179739 h 514191"/>
              <a:gd name="connsiteX306" fmla="*/ 112791 w 2005447"/>
              <a:gd name="connsiteY306" fmla="*/ 163402 h 514191"/>
              <a:gd name="connsiteX307" fmla="*/ 127370 w 2005447"/>
              <a:gd name="connsiteY307" fmla="*/ 163402 h 514191"/>
              <a:gd name="connsiteX308" fmla="*/ 186499 w 2005447"/>
              <a:gd name="connsiteY308" fmla="*/ 106374 h 514191"/>
              <a:gd name="connsiteX309" fmla="*/ 451874 w 2005447"/>
              <a:gd name="connsiteY309" fmla="*/ 106374 h 514191"/>
              <a:gd name="connsiteX310" fmla="*/ 451874 w 2005447"/>
              <a:gd name="connsiteY310" fmla="*/ 95740 h 514191"/>
              <a:gd name="connsiteX311" fmla="*/ 475114 w 2005447"/>
              <a:gd name="connsiteY311" fmla="*/ 95740 h 514191"/>
              <a:gd name="connsiteX312" fmla="*/ 538489 w 2005447"/>
              <a:gd name="connsiteY312" fmla="*/ 34509 h 514191"/>
              <a:gd name="connsiteX313" fmla="*/ 607609 w 2005447"/>
              <a:gd name="connsiteY313" fmla="*/ 34509 h 514191"/>
              <a:gd name="connsiteX314" fmla="*/ 464390 w 2005447"/>
              <a:gd name="connsiteY314" fmla="*/ 0 h 514191"/>
              <a:gd name="connsiteX315" fmla="*/ 469867 w 2005447"/>
              <a:gd name="connsiteY315" fmla="*/ 0 h 514191"/>
              <a:gd name="connsiteX316" fmla="*/ 440382 w 2005447"/>
              <a:gd name="connsiteY316" fmla="*/ 28292 h 514191"/>
              <a:gd name="connsiteX317" fmla="*/ 465423 w 2005447"/>
              <a:gd name="connsiteY317" fmla="*/ 28292 h 514191"/>
              <a:gd name="connsiteX318" fmla="*/ 494921 w 2005447"/>
              <a:gd name="connsiteY318" fmla="*/ 0 h 514191"/>
              <a:gd name="connsiteX319" fmla="*/ 499862 w 2005447"/>
              <a:gd name="connsiteY319" fmla="*/ 0 h 514191"/>
              <a:gd name="connsiteX320" fmla="*/ 466839 w 2005447"/>
              <a:gd name="connsiteY320" fmla="*/ 31680 h 514191"/>
              <a:gd name="connsiteX321" fmla="*/ 350338 w 2005447"/>
              <a:gd name="connsiteY321" fmla="*/ 31680 h 514191"/>
              <a:gd name="connsiteX322" fmla="*/ 350338 w 2005447"/>
              <a:gd name="connsiteY322" fmla="*/ 28249 h 514191"/>
              <a:gd name="connsiteX323" fmla="*/ 434937 w 2005447"/>
              <a:gd name="connsiteY323" fmla="*/ 28249 h 514191"/>
              <a:gd name="connsiteX324" fmla="*/ 185173 w 2005447"/>
              <a:gd name="connsiteY324" fmla="*/ 0 h 514191"/>
              <a:gd name="connsiteX325" fmla="*/ 190392 w 2005447"/>
              <a:gd name="connsiteY325" fmla="*/ 0 h 514191"/>
              <a:gd name="connsiteX326" fmla="*/ 160986 w 2005447"/>
              <a:gd name="connsiteY326" fmla="*/ 28292 h 514191"/>
              <a:gd name="connsiteX327" fmla="*/ 312090 w 2005447"/>
              <a:gd name="connsiteY327" fmla="*/ 28292 h 514191"/>
              <a:gd name="connsiteX328" fmla="*/ 312090 w 2005447"/>
              <a:gd name="connsiteY328" fmla="*/ 31723 h 514191"/>
              <a:gd name="connsiteX329" fmla="*/ 157385 w 2005447"/>
              <a:gd name="connsiteY329" fmla="*/ 31723 h 514191"/>
              <a:gd name="connsiteX330" fmla="*/ 101042 w 2005447"/>
              <a:gd name="connsiteY330" fmla="*/ 85878 h 514191"/>
              <a:gd name="connsiteX331" fmla="*/ 100485 w 2005447"/>
              <a:gd name="connsiteY331" fmla="*/ 86392 h 514191"/>
              <a:gd name="connsiteX332" fmla="*/ 0 w 2005447"/>
              <a:gd name="connsiteY332" fmla="*/ 86392 h 514191"/>
              <a:gd name="connsiteX333" fmla="*/ 0 w 2005447"/>
              <a:gd name="connsiteY333" fmla="*/ 82962 h 514191"/>
              <a:gd name="connsiteX334" fmla="*/ 98898 w 2005447"/>
              <a:gd name="connsiteY334" fmla="*/ 82962 h 514191"/>
              <a:gd name="connsiteX335" fmla="*/ 111822 w 2005447"/>
              <a:gd name="connsiteY335" fmla="*/ 0 h 514191"/>
              <a:gd name="connsiteX336" fmla="*/ 116390 w 2005447"/>
              <a:gd name="connsiteY336" fmla="*/ 0 h 514191"/>
              <a:gd name="connsiteX337" fmla="*/ 83762 w 2005447"/>
              <a:gd name="connsiteY337" fmla="*/ 31508 h 514191"/>
              <a:gd name="connsiteX338" fmla="*/ 0 w 2005447"/>
              <a:gd name="connsiteY338" fmla="*/ 31508 h 514191"/>
              <a:gd name="connsiteX339" fmla="*/ 0 w 2005447"/>
              <a:gd name="connsiteY339" fmla="*/ 28378 h 514191"/>
              <a:gd name="connsiteX340" fmla="*/ 82433 w 2005447"/>
              <a:gd name="connsiteY340" fmla="*/ 28378 h 514191"/>
            </a:gdLst>
            <a:rect l="l" t="t" r="r" b="b"/>
            <a:pathLst>
              <a:path w="2005447" h="514191">
                <a:moveTo>
                  <a:pt x="509460" y="387014"/>
                </a:moveTo>
                <a:lnTo>
                  <a:pt x="613783" y="487735"/>
                </a:lnTo>
                <a:lnTo>
                  <a:pt x="646199" y="487735"/>
                </a:lnTo>
                <a:lnTo>
                  <a:pt x="541961" y="387014"/>
                </a:lnTo>
                <a:close/>
                <a:moveTo>
                  <a:pt x="737387" y="377606"/>
                </a:moveTo>
                <a:lnTo>
                  <a:pt x="754538" y="377606"/>
                </a:lnTo>
                <a:lnTo>
                  <a:pt x="754538" y="393942"/>
                </a:lnTo>
                <a:lnTo>
                  <a:pt x="737387" y="393942"/>
                </a:lnTo>
                <a:close/>
                <a:moveTo>
                  <a:pt x="724967" y="366046"/>
                </a:moveTo>
                <a:lnTo>
                  <a:pt x="724967" y="405066"/>
                </a:lnTo>
                <a:lnTo>
                  <a:pt x="765916" y="405066"/>
                </a:lnTo>
                <a:lnTo>
                  <a:pt x="765916" y="366046"/>
                </a:lnTo>
                <a:close/>
                <a:moveTo>
                  <a:pt x="346050" y="331529"/>
                </a:moveTo>
                <a:lnTo>
                  <a:pt x="394974" y="378524"/>
                </a:lnTo>
                <a:lnTo>
                  <a:pt x="406123" y="378524"/>
                </a:lnTo>
                <a:lnTo>
                  <a:pt x="406123" y="383369"/>
                </a:lnTo>
                <a:lnTo>
                  <a:pt x="641483" y="383798"/>
                </a:lnTo>
                <a:lnTo>
                  <a:pt x="641483" y="360815"/>
                </a:lnTo>
                <a:lnTo>
                  <a:pt x="693494" y="360815"/>
                </a:lnTo>
                <a:lnTo>
                  <a:pt x="693494" y="410168"/>
                </a:lnTo>
                <a:lnTo>
                  <a:pt x="641483" y="410168"/>
                </a:lnTo>
                <a:lnTo>
                  <a:pt x="641483" y="387099"/>
                </a:lnTo>
                <a:lnTo>
                  <a:pt x="546893" y="387099"/>
                </a:lnTo>
                <a:lnTo>
                  <a:pt x="651001" y="487735"/>
                </a:lnTo>
                <a:lnTo>
                  <a:pt x="864322" y="487735"/>
                </a:lnTo>
                <a:lnTo>
                  <a:pt x="864322" y="464710"/>
                </a:lnTo>
                <a:lnTo>
                  <a:pt x="916333" y="464710"/>
                </a:lnTo>
                <a:lnTo>
                  <a:pt x="916333" y="514191"/>
                </a:lnTo>
                <a:lnTo>
                  <a:pt x="864493" y="514191"/>
                </a:lnTo>
                <a:lnTo>
                  <a:pt x="864493" y="491165"/>
                </a:lnTo>
                <a:lnTo>
                  <a:pt x="612111" y="491165"/>
                </a:lnTo>
                <a:lnTo>
                  <a:pt x="504357" y="387014"/>
                </a:lnTo>
                <a:lnTo>
                  <a:pt x="406294" y="387014"/>
                </a:lnTo>
                <a:lnTo>
                  <a:pt x="406294" y="391773"/>
                </a:lnTo>
                <a:lnTo>
                  <a:pt x="392573" y="391773"/>
                </a:lnTo>
                <a:lnTo>
                  <a:pt x="392573" y="381139"/>
                </a:lnTo>
                <a:lnTo>
                  <a:pt x="343478" y="333973"/>
                </a:lnTo>
                <a:close/>
                <a:moveTo>
                  <a:pt x="1209108" y="282433"/>
                </a:moveTo>
                <a:lnTo>
                  <a:pt x="1104185" y="383841"/>
                </a:lnTo>
                <a:lnTo>
                  <a:pt x="1142646" y="383841"/>
                </a:lnTo>
                <a:lnTo>
                  <a:pt x="1225959" y="303358"/>
                </a:lnTo>
                <a:lnTo>
                  <a:pt x="1225959" y="282433"/>
                </a:lnTo>
                <a:close/>
                <a:moveTo>
                  <a:pt x="894536" y="274397"/>
                </a:moveTo>
                <a:lnTo>
                  <a:pt x="908257" y="274397"/>
                </a:lnTo>
                <a:lnTo>
                  <a:pt x="908257" y="287475"/>
                </a:lnTo>
                <a:lnTo>
                  <a:pt x="894536" y="287475"/>
                </a:lnTo>
                <a:close/>
                <a:moveTo>
                  <a:pt x="113419" y="254201"/>
                </a:moveTo>
                <a:lnTo>
                  <a:pt x="130571" y="254201"/>
                </a:lnTo>
                <a:lnTo>
                  <a:pt x="130571" y="270538"/>
                </a:lnTo>
                <a:lnTo>
                  <a:pt x="113419" y="270538"/>
                </a:lnTo>
                <a:close/>
                <a:moveTo>
                  <a:pt x="101000" y="242470"/>
                </a:moveTo>
                <a:lnTo>
                  <a:pt x="101000" y="281490"/>
                </a:lnTo>
                <a:lnTo>
                  <a:pt x="141991" y="281490"/>
                </a:lnTo>
                <a:lnTo>
                  <a:pt x="141991" y="242470"/>
                </a:lnTo>
                <a:close/>
                <a:moveTo>
                  <a:pt x="1005763" y="198417"/>
                </a:moveTo>
                <a:lnTo>
                  <a:pt x="1022915" y="198417"/>
                </a:lnTo>
                <a:lnTo>
                  <a:pt x="1022915" y="214753"/>
                </a:lnTo>
                <a:lnTo>
                  <a:pt x="1005763" y="214753"/>
                </a:lnTo>
                <a:close/>
                <a:moveTo>
                  <a:pt x="654845" y="197559"/>
                </a:moveTo>
                <a:lnTo>
                  <a:pt x="680873" y="197559"/>
                </a:lnTo>
                <a:lnTo>
                  <a:pt x="680873" y="222300"/>
                </a:lnTo>
                <a:lnTo>
                  <a:pt x="654845" y="222300"/>
                </a:lnTo>
                <a:lnTo>
                  <a:pt x="654845" y="211666"/>
                </a:lnTo>
                <a:lnTo>
                  <a:pt x="587569" y="211666"/>
                </a:lnTo>
                <a:lnTo>
                  <a:pt x="472784" y="322593"/>
                </a:lnTo>
                <a:lnTo>
                  <a:pt x="339560" y="322593"/>
                </a:lnTo>
                <a:lnTo>
                  <a:pt x="339560" y="327438"/>
                </a:lnTo>
                <a:lnTo>
                  <a:pt x="325839" y="327438"/>
                </a:lnTo>
                <a:lnTo>
                  <a:pt x="325839" y="314360"/>
                </a:lnTo>
                <a:lnTo>
                  <a:pt x="339560" y="314360"/>
                </a:lnTo>
                <a:lnTo>
                  <a:pt x="339560" y="319162"/>
                </a:lnTo>
                <a:lnTo>
                  <a:pt x="471240" y="319162"/>
                </a:lnTo>
                <a:lnTo>
                  <a:pt x="586026" y="208193"/>
                </a:lnTo>
                <a:lnTo>
                  <a:pt x="654845" y="208193"/>
                </a:lnTo>
                <a:close/>
                <a:moveTo>
                  <a:pt x="40713" y="188100"/>
                </a:moveTo>
                <a:lnTo>
                  <a:pt x="66697" y="188100"/>
                </a:lnTo>
                <a:lnTo>
                  <a:pt x="66697" y="212885"/>
                </a:lnTo>
                <a:lnTo>
                  <a:pt x="40713" y="212885"/>
                </a:lnTo>
                <a:lnTo>
                  <a:pt x="40713" y="202207"/>
                </a:lnTo>
                <a:lnTo>
                  <a:pt x="0" y="202207"/>
                </a:lnTo>
                <a:lnTo>
                  <a:pt x="0" y="198778"/>
                </a:lnTo>
                <a:lnTo>
                  <a:pt x="40713" y="198778"/>
                </a:lnTo>
                <a:close/>
                <a:moveTo>
                  <a:pt x="993515" y="186985"/>
                </a:moveTo>
                <a:lnTo>
                  <a:pt x="993515" y="226005"/>
                </a:lnTo>
                <a:lnTo>
                  <a:pt x="1034507" y="226005"/>
                </a:lnTo>
                <a:lnTo>
                  <a:pt x="1034507" y="186985"/>
                </a:lnTo>
                <a:close/>
                <a:moveTo>
                  <a:pt x="851930" y="154141"/>
                </a:moveTo>
                <a:lnTo>
                  <a:pt x="721580" y="278917"/>
                </a:lnTo>
                <a:lnTo>
                  <a:pt x="760170" y="278917"/>
                </a:lnTo>
                <a:lnTo>
                  <a:pt x="890521" y="154141"/>
                </a:lnTo>
                <a:close/>
                <a:moveTo>
                  <a:pt x="552553" y="140205"/>
                </a:moveTo>
                <a:lnTo>
                  <a:pt x="428462" y="260265"/>
                </a:lnTo>
                <a:lnTo>
                  <a:pt x="456033" y="260265"/>
                </a:lnTo>
                <a:lnTo>
                  <a:pt x="580167" y="140205"/>
                </a:lnTo>
                <a:close/>
                <a:moveTo>
                  <a:pt x="1751649" y="132573"/>
                </a:moveTo>
                <a:lnTo>
                  <a:pt x="1803618" y="132573"/>
                </a:lnTo>
                <a:lnTo>
                  <a:pt x="1803618" y="181926"/>
                </a:lnTo>
                <a:lnTo>
                  <a:pt x="1751649" y="181926"/>
                </a:lnTo>
                <a:lnTo>
                  <a:pt x="1751649" y="158900"/>
                </a:lnTo>
                <a:lnTo>
                  <a:pt x="1643423" y="158900"/>
                </a:lnTo>
                <a:lnTo>
                  <a:pt x="1643423" y="169491"/>
                </a:lnTo>
                <a:lnTo>
                  <a:pt x="1617439" y="169491"/>
                </a:lnTo>
                <a:lnTo>
                  <a:pt x="1617439" y="158857"/>
                </a:lnTo>
                <a:lnTo>
                  <a:pt x="1538801" y="158857"/>
                </a:lnTo>
                <a:lnTo>
                  <a:pt x="1411108" y="282304"/>
                </a:lnTo>
                <a:lnTo>
                  <a:pt x="1277927" y="282304"/>
                </a:lnTo>
                <a:lnTo>
                  <a:pt x="1277927" y="305330"/>
                </a:lnTo>
                <a:lnTo>
                  <a:pt x="1228875" y="305330"/>
                </a:lnTo>
                <a:lnTo>
                  <a:pt x="1144704" y="386799"/>
                </a:lnTo>
                <a:lnTo>
                  <a:pt x="1144190" y="387314"/>
                </a:lnTo>
                <a:lnTo>
                  <a:pt x="771447" y="387314"/>
                </a:lnTo>
                <a:lnTo>
                  <a:pt x="771361" y="410340"/>
                </a:lnTo>
                <a:lnTo>
                  <a:pt x="719350" y="410340"/>
                </a:lnTo>
                <a:lnTo>
                  <a:pt x="719350" y="360815"/>
                </a:lnTo>
                <a:lnTo>
                  <a:pt x="771361" y="360815"/>
                </a:lnTo>
                <a:lnTo>
                  <a:pt x="771361" y="383755"/>
                </a:lnTo>
                <a:lnTo>
                  <a:pt x="1098996" y="383755"/>
                </a:lnTo>
                <a:lnTo>
                  <a:pt x="1203920" y="282347"/>
                </a:lnTo>
                <a:lnTo>
                  <a:pt x="916334" y="282347"/>
                </a:lnTo>
                <a:lnTo>
                  <a:pt x="916334" y="278917"/>
                </a:lnTo>
                <a:lnTo>
                  <a:pt x="1225788" y="278917"/>
                </a:lnTo>
                <a:lnTo>
                  <a:pt x="1225788" y="255891"/>
                </a:lnTo>
                <a:lnTo>
                  <a:pt x="1277756" y="255891"/>
                </a:lnTo>
                <a:lnTo>
                  <a:pt x="1277756" y="278917"/>
                </a:lnTo>
                <a:lnTo>
                  <a:pt x="1409436" y="278917"/>
                </a:lnTo>
                <a:lnTo>
                  <a:pt x="1537300" y="155556"/>
                </a:lnTo>
                <a:lnTo>
                  <a:pt x="1617439" y="155556"/>
                </a:lnTo>
                <a:lnTo>
                  <a:pt x="1617439" y="144922"/>
                </a:lnTo>
                <a:lnTo>
                  <a:pt x="1643423" y="144922"/>
                </a:lnTo>
                <a:lnTo>
                  <a:pt x="1643423" y="155598"/>
                </a:lnTo>
                <a:lnTo>
                  <a:pt x="1751649" y="155598"/>
                </a:lnTo>
                <a:close/>
                <a:moveTo>
                  <a:pt x="0" y="130858"/>
                </a:moveTo>
                <a:lnTo>
                  <a:pt x="15886" y="130858"/>
                </a:lnTo>
                <a:lnTo>
                  <a:pt x="15886" y="147195"/>
                </a:lnTo>
                <a:lnTo>
                  <a:pt x="0" y="147195"/>
                </a:lnTo>
                <a:close/>
                <a:moveTo>
                  <a:pt x="646843" y="119066"/>
                </a:moveTo>
                <a:lnTo>
                  <a:pt x="646843" y="158085"/>
                </a:lnTo>
                <a:lnTo>
                  <a:pt x="687834" y="158085"/>
                </a:lnTo>
                <a:lnTo>
                  <a:pt x="687834" y="119066"/>
                </a:lnTo>
                <a:close/>
                <a:moveTo>
                  <a:pt x="641397" y="114007"/>
                </a:moveTo>
                <a:lnTo>
                  <a:pt x="693366" y="114007"/>
                </a:lnTo>
                <a:lnTo>
                  <a:pt x="693366" y="163231"/>
                </a:lnTo>
                <a:lnTo>
                  <a:pt x="641311" y="163231"/>
                </a:lnTo>
                <a:lnTo>
                  <a:pt x="641311" y="140205"/>
                </a:lnTo>
                <a:lnTo>
                  <a:pt x="585226" y="140205"/>
                </a:lnTo>
                <a:lnTo>
                  <a:pt x="457534" y="263610"/>
                </a:lnTo>
                <a:lnTo>
                  <a:pt x="284176" y="263610"/>
                </a:lnTo>
                <a:lnTo>
                  <a:pt x="284176" y="272185"/>
                </a:lnTo>
                <a:lnTo>
                  <a:pt x="319851" y="306488"/>
                </a:lnTo>
                <a:lnTo>
                  <a:pt x="317279" y="308932"/>
                </a:lnTo>
                <a:lnTo>
                  <a:pt x="281347" y="274630"/>
                </a:lnTo>
                <a:lnTo>
                  <a:pt x="258149" y="274630"/>
                </a:lnTo>
                <a:lnTo>
                  <a:pt x="258149" y="263867"/>
                </a:lnTo>
                <a:lnTo>
                  <a:pt x="147437" y="263867"/>
                </a:lnTo>
                <a:lnTo>
                  <a:pt x="147437" y="286892"/>
                </a:lnTo>
                <a:lnTo>
                  <a:pt x="95468" y="286892"/>
                </a:lnTo>
                <a:lnTo>
                  <a:pt x="95468" y="263867"/>
                </a:lnTo>
                <a:lnTo>
                  <a:pt x="0" y="263867"/>
                </a:lnTo>
                <a:lnTo>
                  <a:pt x="0" y="260479"/>
                </a:lnTo>
                <a:lnTo>
                  <a:pt x="95383" y="260479"/>
                </a:lnTo>
                <a:lnTo>
                  <a:pt x="95383" y="237454"/>
                </a:lnTo>
                <a:lnTo>
                  <a:pt x="144779" y="237454"/>
                </a:lnTo>
                <a:lnTo>
                  <a:pt x="206867" y="177424"/>
                </a:lnTo>
                <a:lnTo>
                  <a:pt x="366460" y="177424"/>
                </a:lnTo>
                <a:lnTo>
                  <a:pt x="366460" y="170949"/>
                </a:lnTo>
                <a:lnTo>
                  <a:pt x="383612" y="170949"/>
                </a:lnTo>
                <a:lnTo>
                  <a:pt x="383612" y="187286"/>
                </a:lnTo>
                <a:lnTo>
                  <a:pt x="366460" y="187286"/>
                </a:lnTo>
                <a:lnTo>
                  <a:pt x="366460" y="180854"/>
                </a:lnTo>
                <a:lnTo>
                  <a:pt x="208367" y="180854"/>
                </a:lnTo>
                <a:lnTo>
                  <a:pt x="147352" y="239855"/>
                </a:lnTo>
                <a:lnTo>
                  <a:pt x="147352" y="260436"/>
                </a:lnTo>
                <a:lnTo>
                  <a:pt x="258063" y="260436"/>
                </a:lnTo>
                <a:lnTo>
                  <a:pt x="258063" y="249760"/>
                </a:lnTo>
                <a:lnTo>
                  <a:pt x="284091" y="249760"/>
                </a:lnTo>
                <a:lnTo>
                  <a:pt x="284091" y="260436"/>
                </a:lnTo>
                <a:lnTo>
                  <a:pt x="423232" y="260436"/>
                </a:lnTo>
                <a:lnTo>
                  <a:pt x="551095" y="137032"/>
                </a:lnTo>
                <a:lnTo>
                  <a:pt x="641397" y="137032"/>
                </a:lnTo>
                <a:close/>
                <a:moveTo>
                  <a:pt x="1098739" y="91838"/>
                </a:moveTo>
                <a:lnTo>
                  <a:pt x="1151737" y="143292"/>
                </a:lnTo>
                <a:lnTo>
                  <a:pt x="1173176" y="143292"/>
                </a:lnTo>
                <a:lnTo>
                  <a:pt x="1120178" y="91838"/>
                </a:lnTo>
                <a:close/>
                <a:moveTo>
                  <a:pt x="1971558" y="75098"/>
                </a:moveTo>
                <a:lnTo>
                  <a:pt x="1988709" y="75098"/>
                </a:lnTo>
                <a:lnTo>
                  <a:pt x="1988709" y="91435"/>
                </a:lnTo>
                <a:lnTo>
                  <a:pt x="1971558" y="91435"/>
                </a:lnTo>
                <a:close/>
                <a:moveTo>
                  <a:pt x="1769600" y="75098"/>
                </a:moveTo>
                <a:lnTo>
                  <a:pt x="1786751" y="75098"/>
                </a:lnTo>
                <a:lnTo>
                  <a:pt x="1786751" y="91435"/>
                </a:lnTo>
                <a:lnTo>
                  <a:pt x="1769600" y="91435"/>
                </a:lnTo>
                <a:close/>
                <a:moveTo>
                  <a:pt x="1959138" y="63367"/>
                </a:moveTo>
                <a:lnTo>
                  <a:pt x="1959138" y="102386"/>
                </a:lnTo>
                <a:lnTo>
                  <a:pt x="2000087" y="102386"/>
                </a:lnTo>
                <a:lnTo>
                  <a:pt x="2000087" y="63367"/>
                </a:lnTo>
                <a:close/>
                <a:moveTo>
                  <a:pt x="1953435" y="58307"/>
                </a:moveTo>
                <a:lnTo>
                  <a:pt x="2005447" y="58307"/>
                </a:lnTo>
                <a:lnTo>
                  <a:pt x="2005447" y="107832"/>
                </a:lnTo>
                <a:lnTo>
                  <a:pt x="1953607" y="107832"/>
                </a:lnTo>
                <a:lnTo>
                  <a:pt x="1953607" y="84806"/>
                </a:lnTo>
                <a:lnTo>
                  <a:pt x="1793884" y="84806"/>
                </a:lnTo>
                <a:lnTo>
                  <a:pt x="1793713" y="81333"/>
                </a:lnTo>
                <a:lnTo>
                  <a:pt x="1953435" y="81333"/>
                </a:lnTo>
                <a:close/>
                <a:moveTo>
                  <a:pt x="322666" y="22057"/>
                </a:moveTo>
                <a:lnTo>
                  <a:pt x="339818" y="22057"/>
                </a:lnTo>
                <a:lnTo>
                  <a:pt x="339818" y="38394"/>
                </a:lnTo>
                <a:lnTo>
                  <a:pt x="322666" y="38394"/>
                </a:lnTo>
                <a:close/>
                <a:moveTo>
                  <a:pt x="871526" y="16801"/>
                </a:moveTo>
                <a:lnTo>
                  <a:pt x="871526" y="55820"/>
                </a:lnTo>
                <a:lnTo>
                  <a:pt x="912517" y="55820"/>
                </a:lnTo>
                <a:lnTo>
                  <a:pt x="912517" y="16801"/>
                </a:lnTo>
                <a:close/>
                <a:moveTo>
                  <a:pt x="866166" y="11398"/>
                </a:moveTo>
                <a:lnTo>
                  <a:pt x="918135" y="11398"/>
                </a:lnTo>
                <a:lnTo>
                  <a:pt x="918135" y="58564"/>
                </a:lnTo>
                <a:lnTo>
                  <a:pt x="949607" y="88579"/>
                </a:lnTo>
                <a:lnTo>
                  <a:pt x="1121936" y="88579"/>
                </a:lnTo>
                <a:lnTo>
                  <a:pt x="1178493" y="143249"/>
                </a:lnTo>
                <a:lnTo>
                  <a:pt x="1331826" y="143249"/>
                </a:lnTo>
                <a:lnTo>
                  <a:pt x="1331826" y="136817"/>
                </a:lnTo>
                <a:lnTo>
                  <a:pt x="1348977" y="136817"/>
                </a:lnTo>
                <a:lnTo>
                  <a:pt x="1348977" y="153154"/>
                </a:lnTo>
                <a:lnTo>
                  <a:pt x="1331826" y="153154"/>
                </a:lnTo>
                <a:lnTo>
                  <a:pt x="1331826" y="146722"/>
                </a:lnTo>
                <a:lnTo>
                  <a:pt x="1151093" y="146722"/>
                </a:lnTo>
                <a:lnTo>
                  <a:pt x="1150321" y="146722"/>
                </a:lnTo>
                <a:lnTo>
                  <a:pt x="1093765" y="92052"/>
                </a:lnTo>
                <a:lnTo>
                  <a:pt x="947978" y="92052"/>
                </a:lnTo>
                <a:lnTo>
                  <a:pt x="915562" y="60923"/>
                </a:lnTo>
                <a:lnTo>
                  <a:pt x="866166" y="60923"/>
                </a:lnTo>
                <a:close/>
                <a:moveTo>
                  <a:pt x="1133254" y="0"/>
                </a:moveTo>
                <a:lnTo>
                  <a:pt x="1138279" y="0"/>
                </a:lnTo>
                <a:lnTo>
                  <a:pt x="1222872" y="81676"/>
                </a:lnTo>
                <a:lnTo>
                  <a:pt x="1273469" y="81676"/>
                </a:lnTo>
                <a:lnTo>
                  <a:pt x="1188876" y="0"/>
                </a:lnTo>
                <a:lnTo>
                  <a:pt x="1194239" y="0"/>
                </a:lnTo>
                <a:lnTo>
                  <a:pt x="1278442" y="81376"/>
                </a:lnTo>
                <a:lnTo>
                  <a:pt x="1486618" y="81376"/>
                </a:lnTo>
                <a:lnTo>
                  <a:pt x="1486618" y="70828"/>
                </a:lnTo>
                <a:lnTo>
                  <a:pt x="1512731" y="70828"/>
                </a:lnTo>
                <a:lnTo>
                  <a:pt x="1512731" y="81333"/>
                </a:lnTo>
                <a:lnTo>
                  <a:pt x="1762412" y="81333"/>
                </a:lnTo>
                <a:lnTo>
                  <a:pt x="1762412" y="84806"/>
                </a:lnTo>
                <a:lnTo>
                  <a:pt x="1512731" y="84806"/>
                </a:lnTo>
                <a:lnTo>
                  <a:pt x="1512731" y="95569"/>
                </a:lnTo>
                <a:lnTo>
                  <a:pt x="1489662" y="95569"/>
                </a:lnTo>
                <a:lnTo>
                  <a:pt x="1373076" y="208210"/>
                </a:lnTo>
                <a:lnTo>
                  <a:pt x="1120692" y="208210"/>
                </a:lnTo>
                <a:lnTo>
                  <a:pt x="1120692" y="231236"/>
                </a:lnTo>
                <a:lnTo>
                  <a:pt x="1068595" y="231579"/>
                </a:lnTo>
                <a:lnTo>
                  <a:pt x="1068595" y="182098"/>
                </a:lnTo>
                <a:lnTo>
                  <a:pt x="1120564" y="182098"/>
                </a:lnTo>
                <a:lnTo>
                  <a:pt x="1120564" y="205123"/>
                </a:lnTo>
                <a:lnTo>
                  <a:pt x="1371446" y="205123"/>
                </a:lnTo>
                <a:lnTo>
                  <a:pt x="1486618" y="93639"/>
                </a:lnTo>
                <a:lnTo>
                  <a:pt x="1486618" y="85063"/>
                </a:lnTo>
                <a:lnTo>
                  <a:pt x="1221243" y="85063"/>
                </a:lnTo>
                <a:close/>
                <a:moveTo>
                  <a:pt x="643478" y="0"/>
                </a:moveTo>
                <a:lnTo>
                  <a:pt x="648499" y="0"/>
                </a:lnTo>
                <a:lnTo>
                  <a:pt x="612711" y="34509"/>
                </a:lnTo>
                <a:lnTo>
                  <a:pt x="790871" y="34509"/>
                </a:lnTo>
                <a:lnTo>
                  <a:pt x="790871" y="11527"/>
                </a:lnTo>
                <a:lnTo>
                  <a:pt x="842840" y="11527"/>
                </a:lnTo>
                <a:lnTo>
                  <a:pt x="842840" y="60837"/>
                </a:lnTo>
                <a:lnTo>
                  <a:pt x="818656" y="60837"/>
                </a:lnTo>
                <a:lnTo>
                  <a:pt x="818656" y="138018"/>
                </a:lnTo>
                <a:lnTo>
                  <a:pt x="693366" y="258078"/>
                </a:lnTo>
                <a:lnTo>
                  <a:pt x="693366" y="278917"/>
                </a:lnTo>
                <a:lnTo>
                  <a:pt x="716478" y="278917"/>
                </a:lnTo>
                <a:lnTo>
                  <a:pt x="850387" y="150710"/>
                </a:lnTo>
                <a:lnTo>
                  <a:pt x="958226" y="150710"/>
                </a:lnTo>
                <a:lnTo>
                  <a:pt x="990814" y="181755"/>
                </a:lnTo>
                <a:lnTo>
                  <a:pt x="1040167" y="181755"/>
                </a:lnTo>
                <a:lnTo>
                  <a:pt x="1040167" y="231279"/>
                </a:lnTo>
                <a:lnTo>
                  <a:pt x="988198" y="231279"/>
                </a:lnTo>
                <a:lnTo>
                  <a:pt x="988198" y="208168"/>
                </a:lnTo>
                <a:lnTo>
                  <a:pt x="907758" y="208168"/>
                </a:lnTo>
                <a:lnTo>
                  <a:pt x="907758" y="212970"/>
                </a:lnTo>
                <a:lnTo>
                  <a:pt x="894037" y="212970"/>
                </a:lnTo>
                <a:lnTo>
                  <a:pt x="894037" y="199892"/>
                </a:lnTo>
                <a:lnTo>
                  <a:pt x="907758" y="199892"/>
                </a:lnTo>
                <a:lnTo>
                  <a:pt x="907758" y="204694"/>
                </a:lnTo>
                <a:lnTo>
                  <a:pt x="988370" y="204694"/>
                </a:lnTo>
                <a:lnTo>
                  <a:pt x="988370" y="184156"/>
                </a:lnTo>
                <a:lnTo>
                  <a:pt x="956897" y="154141"/>
                </a:lnTo>
                <a:lnTo>
                  <a:pt x="895709" y="154141"/>
                </a:lnTo>
                <a:lnTo>
                  <a:pt x="765316" y="278917"/>
                </a:lnTo>
                <a:lnTo>
                  <a:pt x="885376" y="278917"/>
                </a:lnTo>
                <a:lnTo>
                  <a:pt x="885376" y="282433"/>
                </a:lnTo>
                <a:lnTo>
                  <a:pt x="693366" y="282433"/>
                </a:lnTo>
                <a:lnTo>
                  <a:pt x="693366" y="305501"/>
                </a:lnTo>
                <a:lnTo>
                  <a:pt x="641526" y="305501"/>
                </a:lnTo>
                <a:lnTo>
                  <a:pt x="641526" y="256192"/>
                </a:lnTo>
                <a:lnTo>
                  <a:pt x="690622" y="256192"/>
                </a:lnTo>
                <a:lnTo>
                  <a:pt x="814969" y="136989"/>
                </a:lnTo>
                <a:lnTo>
                  <a:pt x="814969" y="61266"/>
                </a:lnTo>
                <a:lnTo>
                  <a:pt x="790828" y="61266"/>
                </a:lnTo>
                <a:lnTo>
                  <a:pt x="790828" y="38240"/>
                </a:lnTo>
                <a:lnTo>
                  <a:pt x="539946" y="38240"/>
                </a:lnTo>
                <a:lnTo>
                  <a:pt x="477816" y="98270"/>
                </a:lnTo>
                <a:lnTo>
                  <a:pt x="477816" y="120738"/>
                </a:lnTo>
                <a:lnTo>
                  <a:pt x="451831" y="120738"/>
                </a:lnTo>
                <a:lnTo>
                  <a:pt x="451831" y="110104"/>
                </a:lnTo>
                <a:lnTo>
                  <a:pt x="187957" y="110104"/>
                </a:lnTo>
                <a:lnTo>
                  <a:pt x="130071" y="165846"/>
                </a:lnTo>
                <a:lnTo>
                  <a:pt x="130071" y="179739"/>
                </a:lnTo>
                <a:lnTo>
                  <a:pt x="112791" y="179739"/>
                </a:lnTo>
                <a:lnTo>
                  <a:pt x="112791" y="163402"/>
                </a:lnTo>
                <a:lnTo>
                  <a:pt x="127370" y="163402"/>
                </a:lnTo>
                <a:lnTo>
                  <a:pt x="186499" y="106374"/>
                </a:lnTo>
                <a:lnTo>
                  <a:pt x="451874" y="106374"/>
                </a:lnTo>
                <a:lnTo>
                  <a:pt x="451874" y="95740"/>
                </a:lnTo>
                <a:lnTo>
                  <a:pt x="475114" y="95740"/>
                </a:lnTo>
                <a:lnTo>
                  <a:pt x="538489" y="34509"/>
                </a:lnTo>
                <a:lnTo>
                  <a:pt x="607609" y="34509"/>
                </a:lnTo>
                <a:close/>
                <a:moveTo>
                  <a:pt x="464390" y="0"/>
                </a:moveTo>
                <a:lnTo>
                  <a:pt x="469867" y="0"/>
                </a:lnTo>
                <a:lnTo>
                  <a:pt x="440382" y="28292"/>
                </a:lnTo>
                <a:lnTo>
                  <a:pt x="465423" y="28292"/>
                </a:lnTo>
                <a:lnTo>
                  <a:pt x="494921" y="0"/>
                </a:lnTo>
                <a:lnTo>
                  <a:pt x="499862" y="0"/>
                </a:lnTo>
                <a:lnTo>
                  <a:pt x="466839" y="31680"/>
                </a:lnTo>
                <a:lnTo>
                  <a:pt x="350338" y="31680"/>
                </a:lnTo>
                <a:lnTo>
                  <a:pt x="350338" y="28249"/>
                </a:lnTo>
                <a:lnTo>
                  <a:pt x="434937" y="28249"/>
                </a:lnTo>
                <a:close/>
                <a:moveTo>
                  <a:pt x="185173" y="0"/>
                </a:moveTo>
                <a:lnTo>
                  <a:pt x="190392" y="0"/>
                </a:lnTo>
                <a:lnTo>
                  <a:pt x="160986" y="28292"/>
                </a:lnTo>
                <a:lnTo>
                  <a:pt x="312090" y="28292"/>
                </a:lnTo>
                <a:lnTo>
                  <a:pt x="312090" y="31723"/>
                </a:lnTo>
                <a:lnTo>
                  <a:pt x="157385" y="31723"/>
                </a:lnTo>
                <a:lnTo>
                  <a:pt x="101042" y="85878"/>
                </a:lnTo>
                <a:lnTo>
                  <a:pt x="100485" y="86392"/>
                </a:lnTo>
                <a:lnTo>
                  <a:pt x="0" y="86392"/>
                </a:lnTo>
                <a:lnTo>
                  <a:pt x="0" y="82962"/>
                </a:lnTo>
                <a:lnTo>
                  <a:pt x="98898" y="82962"/>
                </a:lnTo>
                <a:close/>
                <a:moveTo>
                  <a:pt x="111822" y="0"/>
                </a:moveTo>
                <a:lnTo>
                  <a:pt x="116390" y="0"/>
                </a:lnTo>
                <a:lnTo>
                  <a:pt x="83762" y="31508"/>
                </a:lnTo>
                <a:lnTo>
                  <a:pt x="0" y="31508"/>
                </a:lnTo>
                <a:lnTo>
                  <a:pt x="0" y="28378"/>
                </a:lnTo>
                <a:lnTo>
                  <a:pt x="82433" y="28378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50000"/>
                </a:schemeClr>
              </a:gs>
              <a:gs pos="100000">
                <a:schemeClr val="accent2">
                  <a:lumMod val="0"/>
                  <a:lumOff val="100000"/>
                  <a:alpha val="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t="0" r="8316" b="49979"/>
          <a:stretch>
            <a:fillRect/>
          </a:stretch>
        </p:blipFill>
        <p:spPr>
          <a:xfrm rot="0" flipH="0" flipV="0">
            <a:off x="0" y="4808310"/>
            <a:ext cx="12192000" cy="2049690"/>
          </a:xfrm>
          <a:custGeom>
            <a:avLst/>
            <a:gd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10800000" flipH="0" flipV="0">
            <a:off x="7465124" y="1547957"/>
            <a:ext cx="4726876" cy="5310042"/>
          </a:xfrm>
          <a:custGeom>
            <a:avLst/>
            <a:gdLst>
              <a:gd name="connsiteX0" fmla="*/ 4726876 w 4726876"/>
              <a:gd name="connsiteY0" fmla="*/ 5310042 h 5310042"/>
              <a:gd name="connsiteX1" fmla="*/ 0 w 4726876"/>
              <a:gd name="connsiteY1" fmla="*/ 5310042 h 5310042"/>
              <a:gd name="connsiteX2" fmla="*/ 0 w 4726876"/>
              <a:gd name="connsiteY2" fmla="*/ 4764655 h 5310042"/>
              <a:gd name="connsiteX3" fmla="*/ 991009 w 4726876"/>
              <a:gd name="connsiteY3" fmla="*/ 0 h 5310042"/>
              <a:gd name="connsiteX4" fmla="*/ 3622431 w 4726876"/>
              <a:gd name="connsiteY4" fmla="*/ 0 h 5310042"/>
            </a:gdLst>
            <a:rect l="l" t="t" r="r" b="b"/>
            <a:pathLst>
              <a:path w="4726876" h="5310042">
                <a:moveTo>
                  <a:pt x="4726876" y="5310042"/>
                </a:moveTo>
                <a:lnTo>
                  <a:pt x="0" y="5310042"/>
                </a:lnTo>
                <a:lnTo>
                  <a:pt x="0" y="4764655"/>
                </a:lnTo>
                <a:lnTo>
                  <a:pt x="991009" y="0"/>
                </a:lnTo>
                <a:lnTo>
                  <a:pt x="3622431" y="0"/>
                </a:lnTo>
                <a:close/>
              </a:path>
            </a:pathLst>
          </a:custGeom>
          <a:gradFill>
            <a:gsLst>
              <a:gs pos="32000">
                <a:schemeClr val="accent1">
                  <a:alpha val="0"/>
                </a:schemeClr>
              </a:gs>
              <a:gs pos="60000">
                <a:schemeClr val="accent1">
                  <a:alpha val="15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24511" cap="sq">
            <a:gradFill>
              <a:gsLst>
                <a:gs pos="43000">
                  <a:schemeClr val="accent2">
                    <a:alpha val="0"/>
                  </a:schemeClr>
                </a:gs>
                <a:gs pos="64000">
                  <a:schemeClr val="accent2">
                    <a:alpha val="4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176479" tIns="88240" rIns="176479" bIns="8824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082495" y="3939209"/>
            <a:ext cx="3590965" cy="916576"/>
          </a:xfrm>
          <a:prstGeom prst="diamond">
            <a:avLst/>
          </a:prstGeom>
          <a:noFill/>
          <a:ln w="9525" cap="sq"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16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208679" y="4422597"/>
            <a:ext cx="3318352" cy="916576"/>
          </a:xfrm>
          <a:prstGeom prst="diamond">
            <a:avLst/>
          </a:prstGeom>
          <a:noFill/>
          <a:ln w="9525" cap="sq"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16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729852" y="1"/>
            <a:ext cx="967741" cy="474507"/>
          </a:xfrm>
          <a:custGeom>
            <a:avLst/>
            <a:gdLst>
              <a:gd name="connsiteX0" fmla="*/ 0 w 967741"/>
              <a:gd name="connsiteY0" fmla="*/ 0 h 474507"/>
              <a:gd name="connsiteX1" fmla="*/ 967741 w 967741"/>
              <a:gd name="connsiteY1" fmla="*/ 0 h 474507"/>
              <a:gd name="connsiteX2" fmla="*/ 967741 w 967741"/>
              <a:gd name="connsiteY2" fmla="*/ 474507 h 474507"/>
              <a:gd name="connsiteX3" fmla="*/ 0 w 967741"/>
              <a:gd name="connsiteY3" fmla="*/ 474507 h 474507"/>
            </a:gdLst>
            <a:rect l="l" t="t" r="r" b="b"/>
            <a:pathLst>
              <a:path w="967741" h="474507">
                <a:moveTo>
                  <a:pt x="0" y="0"/>
                </a:moveTo>
                <a:lnTo>
                  <a:pt x="967741" y="0"/>
                </a:lnTo>
                <a:lnTo>
                  <a:pt x="967741" y="474507"/>
                </a:lnTo>
                <a:lnTo>
                  <a:pt x="0" y="474507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90176" y="1287533"/>
            <a:ext cx="343777" cy="343777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457739" y="0"/>
            <a:ext cx="739416" cy="619918"/>
          </a:xfrm>
          <a:custGeom>
            <a:avLst/>
            <a:gdLst>
              <a:gd name="connsiteX0" fmla="*/ 0 w 739416"/>
              <a:gd name="connsiteY0" fmla="*/ 0 h 619918"/>
              <a:gd name="connsiteX1" fmla="*/ 739416 w 739416"/>
              <a:gd name="connsiteY1" fmla="*/ 0 h 619918"/>
              <a:gd name="connsiteX2" fmla="*/ 739416 w 739416"/>
              <a:gd name="connsiteY2" fmla="*/ 619918 h 619918"/>
              <a:gd name="connsiteX3" fmla="*/ 0 w 739416"/>
              <a:gd name="connsiteY3" fmla="*/ 619918 h 619918"/>
            </a:gdLst>
            <a:rect l="l" t="t" r="r" b="b"/>
            <a:pathLst>
              <a:path w="739416" h="619918">
                <a:moveTo>
                  <a:pt x="0" y="0"/>
                </a:moveTo>
                <a:lnTo>
                  <a:pt x="739416" y="0"/>
                </a:lnTo>
                <a:lnTo>
                  <a:pt x="739416" y="619918"/>
                </a:lnTo>
                <a:lnTo>
                  <a:pt x="0" y="619918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9669790" y="1105584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67892" y="763861"/>
            <a:ext cx="1371870" cy="17035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1">
            <a:off x="6137366" y="1850712"/>
            <a:ext cx="1122877" cy="137109"/>
          </a:xfrm>
          <a:custGeom>
            <a:avLst/>
            <a:gdLst>
              <a:gd name="connsiteX0" fmla="*/ 17736037 w 18286108"/>
              <a:gd name="connsiteY0" fmla="*/ 0 h 2232833"/>
              <a:gd name="connsiteX1" fmla="*/ 18286108 w 18286108"/>
              <a:gd name="connsiteY1" fmla="*/ 550071 h 2232833"/>
              <a:gd name="connsiteX2" fmla="*/ 17736037 w 18286108"/>
              <a:gd name="connsiteY2" fmla="*/ 1100142 h 2232833"/>
              <a:gd name="connsiteX3" fmla="*/ 17229193 w 18286108"/>
              <a:gd name="connsiteY3" fmla="*/ 764184 h 2232833"/>
              <a:gd name="connsiteX4" fmla="*/ 17201440 w 18286108"/>
              <a:gd name="connsiteY4" fmla="*/ 674778 h 2232833"/>
              <a:gd name="connsiteX5" fmla="*/ 12879320 w 18286108"/>
              <a:gd name="connsiteY5" fmla="*/ 674778 h 2232833"/>
              <a:gd name="connsiteX6" fmla="*/ 11141975 w 18286108"/>
              <a:gd name="connsiteY6" fmla="*/ 2225773 h 2232833"/>
              <a:gd name="connsiteX7" fmla="*/ 11141975 w 18286108"/>
              <a:gd name="connsiteY7" fmla="*/ 2232833 h 2232833"/>
              <a:gd name="connsiteX8" fmla="*/ 0 w 18286108"/>
              <a:gd name="connsiteY8" fmla="*/ 2232833 h 2232833"/>
              <a:gd name="connsiteX9" fmla="*/ 0 w 18286108"/>
              <a:gd name="connsiteY9" fmla="*/ 1954775 h 2232833"/>
              <a:gd name="connsiteX10" fmla="*/ 11004740 w 18286108"/>
              <a:gd name="connsiteY10" fmla="*/ 1954775 h 2232833"/>
              <a:gd name="connsiteX11" fmla="*/ 12749992 w 18286108"/>
              <a:gd name="connsiteY11" fmla="*/ 396721 h 2232833"/>
              <a:gd name="connsiteX12" fmla="*/ 12752094 w 18286108"/>
              <a:gd name="connsiteY12" fmla="*/ 398592 h 2232833"/>
              <a:gd name="connsiteX13" fmla="*/ 12752094 w 18286108"/>
              <a:gd name="connsiteY13" fmla="*/ 396720 h 2232833"/>
              <a:gd name="connsiteX14" fmla="*/ 17210332 w 18286108"/>
              <a:gd name="connsiteY14" fmla="*/ 396720 h 2232833"/>
              <a:gd name="connsiteX15" fmla="*/ 17229193 w 18286108"/>
              <a:gd name="connsiteY15" fmla="*/ 335959 h 2232833"/>
              <a:gd name="connsiteX16" fmla="*/ 17736037 w 18286108"/>
              <a:gd name="connsiteY16" fmla="*/ 0 h 2232833"/>
            </a:gdLst>
            <a:rect l="l" t="t" r="r" b="b"/>
            <a:pathLst>
              <a:path w="18286108" h="2232833">
                <a:moveTo>
                  <a:pt x="17736037" y="0"/>
                </a:moveTo>
                <a:cubicBezTo>
                  <a:pt x="18039833" y="0"/>
                  <a:pt x="18286108" y="246275"/>
                  <a:pt x="18286108" y="550071"/>
                </a:cubicBezTo>
                <a:cubicBezTo>
                  <a:pt x="18286108" y="853867"/>
                  <a:pt x="18039833" y="1100142"/>
                  <a:pt x="17736037" y="1100142"/>
                </a:cubicBezTo>
                <a:cubicBezTo>
                  <a:pt x="17508190" y="1100142"/>
                  <a:pt x="17312699" y="961612"/>
                  <a:pt x="17229193" y="764184"/>
                </a:cubicBezTo>
                <a:lnTo>
                  <a:pt x="17201440" y="674778"/>
                </a:lnTo>
                <a:lnTo>
                  <a:pt x="12879320" y="674778"/>
                </a:lnTo>
                <a:lnTo>
                  <a:pt x="11141975" y="2225773"/>
                </a:lnTo>
                <a:lnTo>
                  <a:pt x="11141975" y="2232833"/>
                </a:lnTo>
                <a:lnTo>
                  <a:pt x="0" y="2232833"/>
                </a:lnTo>
                <a:lnTo>
                  <a:pt x="0" y="1954775"/>
                </a:lnTo>
                <a:lnTo>
                  <a:pt x="11004740" y="1954775"/>
                </a:lnTo>
                <a:lnTo>
                  <a:pt x="12749992" y="396721"/>
                </a:lnTo>
                <a:lnTo>
                  <a:pt x="12752094" y="398592"/>
                </a:lnTo>
                <a:lnTo>
                  <a:pt x="12752094" y="396720"/>
                </a:lnTo>
                <a:lnTo>
                  <a:pt x="17210332" y="396720"/>
                </a:lnTo>
                <a:lnTo>
                  <a:pt x="17229193" y="335959"/>
                </a:lnTo>
                <a:cubicBezTo>
                  <a:pt x="17312699" y="138530"/>
                  <a:pt x="17508190" y="0"/>
                  <a:pt x="17736037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0"/>
                </a:schemeClr>
              </a:gs>
              <a:gs pos="60000">
                <a:schemeClr val="accent2">
                  <a:alpha val="70000"/>
                </a:schemeClr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0">
            <a:off x="446653" y="4009861"/>
            <a:ext cx="1122877" cy="137109"/>
          </a:xfrm>
          <a:custGeom>
            <a:avLst/>
            <a:gdLst>
              <a:gd name="connsiteX0" fmla="*/ 17736037 w 18286108"/>
              <a:gd name="connsiteY0" fmla="*/ 0 h 2232833"/>
              <a:gd name="connsiteX1" fmla="*/ 18286108 w 18286108"/>
              <a:gd name="connsiteY1" fmla="*/ 550071 h 2232833"/>
              <a:gd name="connsiteX2" fmla="*/ 17736037 w 18286108"/>
              <a:gd name="connsiteY2" fmla="*/ 1100142 h 2232833"/>
              <a:gd name="connsiteX3" fmla="*/ 17229193 w 18286108"/>
              <a:gd name="connsiteY3" fmla="*/ 764184 h 2232833"/>
              <a:gd name="connsiteX4" fmla="*/ 17201440 w 18286108"/>
              <a:gd name="connsiteY4" fmla="*/ 674778 h 2232833"/>
              <a:gd name="connsiteX5" fmla="*/ 12879320 w 18286108"/>
              <a:gd name="connsiteY5" fmla="*/ 674778 h 2232833"/>
              <a:gd name="connsiteX6" fmla="*/ 11141975 w 18286108"/>
              <a:gd name="connsiteY6" fmla="*/ 2225773 h 2232833"/>
              <a:gd name="connsiteX7" fmla="*/ 11141975 w 18286108"/>
              <a:gd name="connsiteY7" fmla="*/ 2232833 h 2232833"/>
              <a:gd name="connsiteX8" fmla="*/ 0 w 18286108"/>
              <a:gd name="connsiteY8" fmla="*/ 2232833 h 2232833"/>
              <a:gd name="connsiteX9" fmla="*/ 0 w 18286108"/>
              <a:gd name="connsiteY9" fmla="*/ 1954775 h 2232833"/>
              <a:gd name="connsiteX10" fmla="*/ 11004740 w 18286108"/>
              <a:gd name="connsiteY10" fmla="*/ 1954775 h 2232833"/>
              <a:gd name="connsiteX11" fmla="*/ 12749992 w 18286108"/>
              <a:gd name="connsiteY11" fmla="*/ 396721 h 2232833"/>
              <a:gd name="connsiteX12" fmla="*/ 12752094 w 18286108"/>
              <a:gd name="connsiteY12" fmla="*/ 398592 h 2232833"/>
              <a:gd name="connsiteX13" fmla="*/ 12752094 w 18286108"/>
              <a:gd name="connsiteY13" fmla="*/ 396720 h 2232833"/>
              <a:gd name="connsiteX14" fmla="*/ 17210332 w 18286108"/>
              <a:gd name="connsiteY14" fmla="*/ 396720 h 2232833"/>
              <a:gd name="connsiteX15" fmla="*/ 17229193 w 18286108"/>
              <a:gd name="connsiteY15" fmla="*/ 335959 h 2232833"/>
              <a:gd name="connsiteX16" fmla="*/ 17736037 w 18286108"/>
              <a:gd name="connsiteY16" fmla="*/ 0 h 2232833"/>
            </a:gdLst>
            <a:rect l="l" t="t" r="r" b="b"/>
            <a:pathLst>
              <a:path w="18286108" h="2232833">
                <a:moveTo>
                  <a:pt x="17736037" y="0"/>
                </a:moveTo>
                <a:cubicBezTo>
                  <a:pt x="18039833" y="0"/>
                  <a:pt x="18286108" y="246275"/>
                  <a:pt x="18286108" y="550071"/>
                </a:cubicBezTo>
                <a:cubicBezTo>
                  <a:pt x="18286108" y="853867"/>
                  <a:pt x="18039833" y="1100142"/>
                  <a:pt x="17736037" y="1100142"/>
                </a:cubicBezTo>
                <a:cubicBezTo>
                  <a:pt x="17508190" y="1100142"/>
                  <a:pt x="17312699" y="961612"/>
                  <a:pt x="17229193" y="764184"/>
                </a:cubicBezTo>
                <a:lnTo>
                  <a:pt x="17201440" y="674778"/>
                </a:lnTo>
                <a:lnTo>
                  <a:pt x="12879320" y="674778"/>
                </a:lnTo>
                <a:lnTo>
                  <a:pt x="11141975" y="2225773"/>
                </a:lnTo>
                <a:lnTo>
                  <a:pt x="11141975" y="2232833"/>
                </a:lnTo>
                <a:lnTo>
                  <a:pt x="0" y="2232833"/>
                </a:lnTo>
                <a:lnTo>
                  <a:pt x="0" y="1954775"/>
                </a:lnTo>
                <a:lnTo>
                  <a:pt x="11004740" y="1954775"/>
                </a:lnTo>
                <a:lnTo>
                  <a:pt x="12749992" y="396721"/>
                </a:lnTo>
                <a:lnTo>
                  <a:pt x="12752094" y="398592"/>
                </a:lnTo>
                <a:lnTo>
                  <a:pt x="12752094" y="396720"/>
                </a:lnTo>
                <a:lnTo>
                  <a:pt x="17210332" y="396720"/>
                </a:lnTo>
                <a:lnTo>
                  <a:pt x="17229193" y="335959"/>
                </a:lnTo>
                <a:cubicBezTo>
                  <a:pt x="17312699" y="138530"/>
                  <a:pt x="17508190" y="0"/>
                  <a:pt x="17736037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60000">
                <a:schemeClr val="accent1">
                  <a:alpha val="70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67892" y="5071459"/>
            <a:ext cx="1656000" cy="349844"/>
          </a:xfrm>
          <a:prstGeom prst="snip2DiagRect">
            <a:avLst>
              <a:gd name="adj1" fmla="val 0"/>
              <a:gd name="adj2" fmla="val 28414"/>
            </a:avLst>
          </a:prstGeom>
          <a:gradFill>
            <a:gsLst>
              <a:gs pos="0">
                <a:schemeClr val="accent1">
                  <a:alpha val="70000"/>
                </a:schemeClr>
              </a:gs>
              <a:gs pos="50000">
                <a:schemeClr val="accent1">
                  <a:lumMod val="0"/>
                  <a:alpha val="0"/>
                </a:schemeClr>
              </a:gs>
              <a:gs pos="100000">
                <a:schemeClr val="accent1"/>
              </a:gs>
            </a:gsLst>
            <a:lin ang="2700000" scaled="0"/>
          </a:gradFill>
          <a:ln w="9525" cap="sq">
            <a:gradFill>
              <a:gsLst>
                <a:gs pos="25000">
                  <a:schemeClr val="accent1">
                    <a:lumMod val="80000"/>
                    <a:lumOff val="20000"/>
                  </a:schemeClr>
                </a:gs>
                <a:gs pos="75000">
                  <a:schemeClr val="accent1"/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2926878" y="5071459"/>
            <a:ext cx="1800000" cy="349844"/>
          </a:xfrm>
          <a:prstGeom prst="snip2DiagRect">
            <a:avLst>
              <a:gd name="adj1" fmla="val 0"/>
              <a:gd name="adj2" fmla="val 31351"/>
            </a:avLst>
          </a:prstGeom>
          <a:gradFill>
            <a:gsLst>
              <a:gs pos="0">
                <a:schemeClr val="accent1">
                  <a:alpha val="70000"/>
                </a:schemeClr>
              </a:gs>
              <a:gs pos="50000">
                <a:schemeClr val="accent1">
                  <a:lumMod val="0"/>
                  <a:alpha val="0"/>
                </a:schemeClr>
              </a:gs>
              <a:gs pos="100000">
                <a:schemeClr val="accent1"/>
              </a:gs>
            </a:gsLst>
            <a:lin ang="2700000" scaled="0"/>
          </a:gradFill>
          <a:ln w="9525" cap="sq">
            <a:gradFill>
              <a:gsLst>
                <a:gs pos="25000">
                  <a:schemeClr val="accent1">
                    <a:lumMod val="80000"/>
                    <a:lumOff val="20000"/>
                  </a:schemeClr>
                </a:gs>
                <a:gs pos="75000">
                  <a:schemeClr val="accent1"/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756190" y="5123271"/>
            <a:ext cx="1479405" cy="24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主讲人：</a:t>
            </a: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AiPPT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022854" y="5123271"/>
            <a:ext cx="1608049" cy="24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2025.6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689139" y="1473200"/>
            <a:ext cx="6283161" cy="2921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61000">
                      <a:srgbClr val="CEFFFF">
                        <a:alpha val="100000"/>
                      </a:srgbClr>
                    </a:gs>
                    <a:gs pos="100000">
                      <a:srgbClr val="09FFFF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  <p:pic>
        <p:nvPicPr>
          <p:cNvPr id="22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7505700" y="1633220"/>
            <a:ext cx="4824095" cy="2912110"/>
          </a:xfrm>
          <a:prstGeom prst="rect">
            <a:avLst/>
          </a:prstGeom>
          <a:noFill/>
          <a:ln>
            <a:noFill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1"/>
            <a:ext cx="12192000" cy="6857999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t="0" r="8316" b="49979"/>
          <a:stretch>
            <a:fillRect/>
          </a:stretch>
        </p:blipFill>
        <p:spPr>
          <a:xfrm rot="0" flipH="0" flipV="0">
            <a:off x="0" y="4808310"/>
            <a:ext cx="12192000" cy="2049690"/>
          </a:xfrm>
          <a:custGeom>
            <a:avLst/>
            <a:gd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0" y="0"/>
            <a:ext cx="3025238" cy="1848547"/>
          </a:xfrm>
          <a:custGeom>
            <a:avLst/>
            <a:gdLst>
              <a:gd name="connsiteX0" fmla="*/ 362416 w 3025238"/>
              <a:gd name="connsiteY0" fmla="*/ 1622175 h 1848547"/>
              <a:gd name="connsiteX1" fmla="*/ 548109 w 3025238"/>
              <a:gd name="connsiteY1" fmla="*/ 1801456 h 1848547"/>
              <a:gd name="connsiteX2" fmla="*/ 605809 w 3025238"/>
              <a:gd name="connsiteY2" fmla="*/ 1801456 h 1848547"/>
              <a:gd name="connsiteX3" fmla="*/ 420268 w 3025238"/>
              <a:gd name="connsiteY3" fmla="*/ 1622175 h 1848547"/>
              <a:gd name="connsiteX4" fmla="*/ 768121 w 3025238"/>
              <a:gd name="connsiteY4" fmla="*/ 1605428 h 1848547"/>
              <a:gd name="connsiteX5" fmla="*/ 798650 w 3025238"/>
              <a:gd name="connsiteY5" fmla="*/ 1605428 h 1848547"/>
              <a:gd name="connsiteX6" fmla="*/ 798650 w 3025238"/>
              <a:gd name="connsiteY6" fmla="*/ 1634507 h 1848547"/>
              <a:gd name="connsiteX7" fmla="*/ 768121 w 3025238"/>
              <a:gd name="connsiteY7" fmla="*/ 1634507 h 1848547"/>
              <a:gd name="connsiteX8" fmla="*/ 746015 w 3025238"/>
              <a:gd name="connsiteY8" fmla="*/ 1584852 h 1848547"/>
              <a:gd name="connsiteX9" fmla="*/ 746015 w 3025238"/>
              <a:gd name="connsiteY9" fmla="*/ 1654306 h 1848547"/>
              <a:gd name="connsiteX10" fmla="*/ 818903 w 3025238"/>
              <a:gd name="connsiteY10" fmla="*/ 1654306 h 1848547"/>
              <a:gd name="connsiteX11" fmla="*/ 818903 w 3025238"/>
              <a:gd name="connsiteY11" fmla="*/ 1584852 h 1848547"/>
              <a:gd name="connsiteX12" fmla="*/ 71550 w 3025238"/>
              <a:gd name="connsiteY12" fmla="*/ 1523413 h 1848547"/>
              <a:gd name="connsiteX13" fmla="*/ 158635 w 3025238"/>
              <a:gd name="connsiteY13" fmla="*/ 1607062 h 1848547"/>
              <a:gd name="connsiteX14" fmla="*/ 178479 w 3025238"/>
              <a:gd name="connsiteY14" fmla="*/ 1607062 h 1848547"/>
              <a:gd name="connsiteX15" fmla="*/ 178479 w 3025238"/>
              <a:gd name="connsiteY15" fmla="*/ 1615686 h 1848547"/>
              <a:gd name="connsiteX16" fmla="*/ 597414 w 3025238"/>
              <a:gd name="connsiteY16" fmla="*/ 1616450 h 1848547"/>
              <a:gd name="connsiteX17" fmla="*/ 597414 w 3025238"/>
              <a:gd name="connsiteY17" fmla="*/ 1575540 h 1848547"/>
              <a:gd name="connsiteX18" fmla="*/ 689993 w 3025238"/>
              <a:gd name="connsiteY18" fmla="*/ 1575540 h 1848547"/>
              <a:gd name="connsiteX19" fmla="*/ 689993 w 3025238"/>
              <a:gd name="connsiteY19" fmla="*/ 1663388 h 1848547"/>
              <a:gd name="connsiteX20" fmla="*/ 597414 w 3025238"/>
              <a:gd name="connsiteY20" fmla="*/ 1663388 h 1848547"/>
              <a:gd name="connsiteX21" fmla="*/ 597414 w 3025238"/>
              <a:gd name="connsiteY21" fmla="*/ 1622327 h 1848547"/>
              <a:gd name="connsiteX22" fmla="*/ 429046 w 3025238"/>
              <a:gd name="connsiteY22" fmla="*/ 1622327 h 1848547"/>
              <a:gd name="connsiteX23" fmla="*/ 614357 w 3025238"/>
              <a:gd name="connsiteY23" fmla="*/ 1801456 h 1848547"/>
              <a:gd name="connsiteX24" fmla="*/ 994063 w 3025238"/>
              <a:gd name="connsiteY24" fmla="*/ 1801456 h 1848547"/>
              <a:gd name="connsiteX25" fmla="*/ 994063 w 3025238"/>
              <a:gd name="connsiteY25" fmla="*/ 1760471 h 1848547"/>
              <a:gd name="connsiteX26" fmla="*/ 1086642 w 3025238"/>
              <a:gd name="connsiteY26" fmla="*/ 1760471 h 1848547"/>
              <a:gd name="connsiteX27" fmla="*/ 1086642 w 3025238"/>
              <a:gd name="connsiteY27" fmla="*/ 1848547 h 1848547"/>
              <a:gd name="connsiteX28" fmla="*/ 994368 w 3025238"/>
              <a:gd name="connsiteY28" fmla="*/ 1848547 h 1848547"/>
              <a:gd name="connsiteX29" fmla="*/ 994368 w 3025238"/>
              <a:gd name="connsiteY29" fmla="*/ 1807562 h 1848547"/>
              <a:gd name="connsiteX30" fmla="*/ 545133 w 3025238"/>
              <a:gd name="connsiteY30" fmla="*/ 1807562 h 1848547"/>
              <a:gd name="connsiteX31" fmla="*/ 353334 w 3025238"/>
              <a:gd name="connsiteY31" fmla="*/ 1622175 h 1848547"/>
              <a:gd name="connsiteX32" fmla="*/ 178784 w 3025238"/>
              <a:gd name="connsiteY32" fmla="*/ 1622175 h 1848547"/>
              <a:gd name="connsiteX33" fmla="*/ 178784 w 3025238"/>
              <a:gd name="connsiteY33" fmla="*/ 1630646 h 1848547"/>
              <a:gd name="connsiteX34" fmla="*/ 154360 w 3025238"/>
              <a:gd name="connsiteY34" fmla="*/ 1630646 h 1848547"/>
              <a:gd name="connsiteX35" fmla="*/ 154360 w 3025238"/>
              <a:gd name="connsiteY35" fmla="*/ 1611718 h 1848547"/>
              <a:gd name="connsiteX36" fmla="*/ 66972 w 3025238"/>
              <a:gd name="connsiteY36" fmla="*/ 1527763 h 1848547"/>
              <a:gd name="connsiteX37" fmla="*/ 0 w 3025238"/>
              <a:gd name="connsiteY37" fmla="*/ 1454882 h 1848547"/>
              <a:gd name="connsiteX38" fmla="*/ 24918 w 3025238"/>
              <a:gd name="connsiteY38" fmla="*/ 1478841 h 1848547"/>
              <a:gd name="connsiteX39" fmla="*/ 20339 w 3025238"/>
              <a:gd name="connsiteY39" fmla="*/ 1483191 h 1848547"/>
              <a:gd name="connsiteX40" fmla="*/ 0 w 3025238"/>
              <a:gd name="connsiteY40" fmla="*/ 1463775 h 1848547"/>
              <a:gd name="connsiteX41" fmla="*/ 1607774 w 3025238"/>
              <a:gd name="connsiteY41" fmla="*/ 1436023 h 1848547"/>
              <a:gd name="connsiteX42" fmla="*/ 1421012 w 3025238"/>
              <a:gd name="connsiteY42" fmla="*/ 1616526 h 1848547"/>
              <a:gd name="connsiteX43" fmla="*/ 1489473 w 3025238"/>
              <a:gd name="connsiteY43" fmla="*/ 1616526 h 1848547"/>
              <a:gd name="connsiteX44" fmla="*/ 1637768 w 3025238"/>
              <a:gd name="connsiteY44" fmla="*/ 1473269 h 1848547"/>
              <a:gd name="connsiteX45" fmla="*/ 1637768 w 3025238"/>
              <a:gd name="connsiteY45" fmla="*/ 1436023 h 1848547"/>
              <a:gd name="connsiteX46" fmla="*/ 1047843 w 3025238"/>
              <a:gd name="connsiteY46" fmla="*/ 1421720 h 1848547"/>
              <a:gd name="connsiteX47" fmla="*/ 1072267 w 3025238"/>
              <a:gd name="connsiteY47" fmla="*/ 1421720 h 1848547"/>
              <a:gd name="connsiteX48" fmla="*/ 1072267 w 3025238"/>
              <a:gd name="connsiteY48" fmla="*/ 1444998 h 1848547"/>
              <a:gd name="connsiteX49" fmla="*/ 1047843 w 3025238"/>
              <a:gd name="connsiteY49" fmla="*/ 1444998 h 1848547"/>
              <a:gd name="connsiteX50" fmla="*/ 1245825 w 3025238"/>
              <a:gd name="connsiteY50" fmla="*/ 1286476 h 1848547"/>
              <a:gd name="connsiteX51" fmla="*/ 1276354 w 3025238"/>
              <a:gd name="connsiteY51" fmla="*/ 1286476 h 1848547"/>
              <a:gd name="connsiteX52" fmla="*/ 1276354 w 3025238"/>
              <a:gd name="connsiteY52" fmla="*/ 1315555 h 1848547"/>
              <a:gd name="connsiteX53" fmla="*/ 1245825 w 3025238"/>
              <a:gd name="connsiteY53" fmla="*/ 1315555 h 1848547"/>
              <a:gd name="connsiteX54" fmla="*/ 621199 w 3025238"/>
              <a:gd name="connsiteY54" fmla="*/ 1284949 h 1848547"/>
              <a:gd name="connsiteX55" fmla="*/ 667528 w 3025238"/>
              <a:gd name="connsiteY55" fmla="*/ 1284949 h 1848547"/>
              <a:gd name="connsiteX56" fmla="*/ 667528 w 3025238"/>
              <a:gd name="connsiteY56" fmla="*/ 1328987 h 1848547"/>
              <a:gd name="connsiteX57" fmla="*/ 621199 w 3025238"/>
              <a:gd name="connsiteY57" fmla="*/ 1328987 h 1848547"/>
              <a:gd name="connsiteX58" fmla="*/ 621199 w 3025238"/>
              <a:gd name="connsiteY58" fmla="*/ 1310059 h 1848547"/>
              <a:gd name="connsiteX59" fmla="*/ 501449 w 3025238"/>
              <a:gd name="connsiteY59" fmla="*/ 1310059 h 1848547"/>
              <a:gd name="connsiteX60" fmla="*/ 297134 w 3025238"/>
              <a:gd name="connsiteY60" fmla="*/ 1507506 h 1848547"/>
              <a:gd name="connsiteX61" fmla="*/ 59999 w 3025238"/>
              <a:gd name="connsiteY61" fmla="*/ 1507506 h 1848547"/>
              <a:gd name="connsiteX62" fmla="*/ 59999 w 3025238"/>
              <a:gd name="connsiteY62" fmla="*/ 1516130 h 1848547"/>
              <a:gd name="connsiteX63" fmla="*/ 35576 w 3025238"/>
              <a:gd name="connsiteY63" fmla="*/ 1516130 h 1848547"/>
              <a:gd name="connsiteX64" fmla="*/ 35576 w 3025238"/>
              <a:gd name="connsiteY64" fmla="*/ 1492852 h 1848547"/>
              <a:gd name="connsiteX65" fmla="*/ 59999 w 3025238"/>
              <a:gd name="connsiteY65" fmla="*/ 1492852 h 1848547"/>
              <a:gd name="connsiteX66" fmla="*/ 59999 w 3025238"/>
              <a:gd name="connsiteY66" fmla="*/ 1501400 h 1848547"/>
              <a:gd name="connsiteX67" fmla="*/ 294386 w 3025238"/>
              <a:gd name="connsiteY67" fmla="*/ 1501400 h 1848547"/>
              <a:gd name="connsiteX68" fmla="*/ 498702 w 3025238"/>
              <a:gd name="connsiteY68" fmla="*/ 1303877 h 1848547"/>
              <a:gd name="connsiteX69" fmla="*/ 621199 w 3025238"/>
              <a:gd name="connsiteY69" fmla="*/ 1303877 h 1848547"/>
              <a:gd name="connsiteX70" fmla="*/ 1224024 w 3025238"/>
              <a:gd name="connsiteY70" fmla="*/ 1266129 h 1848547"/>
              <a:gd name="connsiteX71" fmla="*/ 1224024 w 3025238"/>
              <a:gd name="connsiteY71" fmla="*/ 1335582 h 1848547"/>
              <a:gd name="connsiteX72" fmla="*/ 1296988 w 3025238"/>
              <a:gd name="connsiteY72" fmla="*/ 1335582 h 1848547"/>
              <a:gd name="connsiteX73" fmla="*/ 1296988 w 3025238"/>
              <a:gd name="connsiteY73" fmla="*/ 1266129 h 1848547"/>
              <a:gd name="connsiteX74" fmla="*/ 107881 w 3025238"/>
              <a:gd name="connsiteY74" fmla="*/ 1237584 h 1848547"/>
              <a:gd name="connsiteX75" fmla="*/ 138410 w 3025238"/>
              <a:gd name="connsiteY75" fmla="*/ 1237584 h 1848547"/>
              <a:gd name="connsiteX76" fmla="*/ 138410 w 3025238"/>
              <a:gd name="connsiteY76" fmla="*/ 1266664 h 1848547"/>
              <a:gd name="connsiteX77" fmla="*/ 107881 w 3025238"/>
              <a:gd name="connsiteY77" fmla="*/ 1266664 h 1848547"/>
              <a:gd name="connsiteX78" fmla="*/ 107881 w 3025238"/>
              <a:gd name="connsiteY78" fmla="*/ 1255215 h 1848547"/>
              <a:gd name="connsiteX79" fmla="*/ 0 w 3025238"/>
              <a:gd name="connsiteY79" fmla="*/ 1255215 h 1848547"/>
              <a:gd name="connsiteX80" fmla="*/ 0 w 3025238"/>
              <a:gd name="connsiteY80" fmla="*/ 1249109 h 1848547"/>
              <a:gd name="connsiteX81" fmla="*/ 107881 w 3025238"/>
              <a:gd name="connsiteY81" fmla="*/ 1249109 h 1848547"/>
              <a:gd name="connsiteX82" fmla="*/ 972006 w 3025238"/>
              <a:gd name="connsiteY82" fmla="*/ 1207666 h 1848547"/>
              <a:gd name="connsiteX83" fmla="*/ 739985 w 3025238"/>
              <a:gd name="connsiteY83" fmla="*/ 1429765 h 1848547"/>
              <a:gd name="connsiteX84" fmla="*/ 808675 w 3025238"/>
              <a:gd name="connsiteY84" fmla="*/ 1429765 h 1848547"/>
              <a:gd name="connsiteX85" fmla="*/ 1040696 w 3025238"/>
              <a:gd name="connsiteY85" fmla="*/ 1207666 h 1848547"/>
              <a:gd name="connsiteX86" fmla="*/ 439121 w 3025238"/>
              <a:gd name="connsiteY86" fmla="*/ 1182861 h 1848547"/>
              <a:gd name="connsiteX87" fmla="*/ 218243 w 3025238"/>
              <a:gd name="connsiteY87" fmla="*/ 1396565 h 1848547"/>
              <a:gd name="connsiteX88" fmla="*/ 267319 w 3025238"/>
              <a:gd name="connsiteY88" fmla="*/ 1396565 h 1848547"/>
              <a:gd name="connsiteX89" fmla="*/ 488273 w 3025238"/>
              <a:gd name="connsiteY89" fmla="*/ 1182861 h 1848547"/>
              <a:gd name="connsiteX90" fmla="*/ 2573484 w 3025238"/>
              <a:gd name="connsiteY90" fmla="*/ 1169275 h 1848547"/>
              <a:gd name="connsiteX91" fmla="*/ 2665987 w 3025238"/>
              <a:gd name="connsiteY91" fmla="*/ 1169275 h 1848547"/>
              <a:gd name="connsiteX92" fmla="*/ 2665987 w 3025238"/>
              <a:gd name="connsiteY92" fmla="*/ 1257123 h 1848547"/>
              <a:gd name="connsiteX93" fmla="*/ 2573484 w 3025238"/>
              <a:gd name="connsiteY93" fmla="*/ 1257123 h 1848547"/>
              <a:gd name="connsiteX94" fmla="*/ 2573484 w 3025238"/>
              <a:gd name="connsiteY94" fmla="*/ 1216138 h 1848547"/>
              <a:gd name="connsiteX95" fmla="*/ 2380845 w 3025238"/>
              <a:gd name="connsiteY95" fmla="*/ 1216138 h 1848547"/>
              <a:gd name="connsiteX96" fmla="*/ 2380845 w 3025238"/>
              <a:gd name="connsiteY96" fmla="*/ 1234989 h 1848547"/>
              <a:gd name="connsiteX97" fmla="*/ 2334594 w 3025238"/>
              <a:gd name="connsiteY97" fmla="*/ 1234989 h 1848547"/>
              <a:gd name="connsiteX98" fmla="*/ 2334594 w 3025238"/>
              <a:gd name="connsiteY98" fmla="*/ 1216061 h 1848547"/>
              <a:gd name="connsiteX99" fmla="*/ 2194619 w 3025238"/>
              <a:gd name="connsiteY99" fmla="*/ 1216061 h 1848547"/>
              <a:gd name="connsiteX100" fmla="*/ 1967329 w 3025238"/>
              <a:gd name="connsiteY100" fmla="*/ 1435794 h 1848547"/>
              <a:gd name="connsiteX101" fmla="*/ 1730271 w 3025238"/>
              <a:gd name="connsiteY101" fmla="*/ 1435794 h 1848547"/>
              <a:gd name="connsiteX102" fmla="*/ 1730271 w 3025238"/>
              <a:gd name="connsiteY102" fmla="*/ 1476779 h 1848547"/>
              <a:gd name="connsiteX103" fmla="*/ 1642958 w 3025238"/>
              <a:gd name="connsiteY103" fmla="*/ 1476779 h 1848547"/>
              <a:gd name="connsiteX104" fmla="*/ 1493137 w 3025238"/>
              <a:gd name="connsiteY104" fmla="*/ 1621792 h 1848547"/>
              <a:gd name="connsiteX105" fmla="*/ 1492221 w 3025238"/>
              <a:gd name="connsiteY105" fmla="*/ 1622709 h 1848547"/>
              <a:gd name="connsiteX106" fmla="*/ 828747 w 3025238"/>
              <a:gd name="connsiteY106" fmla="*/ 1622709 h 1848547"/>
              <a:gd name="connsiteX107" fmla="*/ 828595 w 3025238"/>
              <a:gd name="connsiteY107" fmla="*/ 1663694 h 1848547"/>
              <a:gd name="connsiteX108" fmla="*/ 736017 w 3025238"/>
              <a:gd name="connsiteY108" fmla="*/ 1663694 h 1848547"/>
              <a:gd name="connsiteX109" fmla="*/ 736017 w 3025238"/>
              <a:gd name="connsiteY109" fmla="*/ 1575541 h 1848547"/>
              <a:gd name="connsiteX110" fmla="*/ 828595 w 3025238"/>
              <a:gd name="connsiteY110" fmla="*/ 1575541 h 1848547"/>
              <a:gd name="connsiteX111" fmla="*/ 828595 w 3025238"/>
              <a:gd name="connsiteY111" fmla="*/ 1616374 h 1848547"/>
              <a:gd name="connsiteX112" fmla="*/ 1411777 w 3025238"/>
              <a:gd name="connsiteY112" fmla="*/ 1616374 h 1848547"/>
              <a:gd name="connsiteX113" fmla="*/ 1598538 w 3025238"/>
              <a:gd name="connsiteY113" fmla="*/ 1435870 h 1848547"/>
              <a:gd name="connsiteX114" fmla="*/ 1086643 w 3025238"/>
              <a:gd name="connsiteY114" fmla="*/ 1435870 h 1848547"/>
              <a:gd name="connsiteX115" fmla="*/ 1086643 w 3025238"/>
              <a:gd name="connsiteY115" fmla="*/ 1429765 h 1848547"/>
              <a:gd name="connsiteX116" fmla="*/ 1637463 w 3025238"/>
              <a:gd name="connsiteY116" fmla="*/ 1429765 h 1848547"/>
              <a:gd name="connsiteX117" fmla="*/ 1637463 w 3025238"/>
              <a:gd name="connsiteY117" fmla="*/ 1388779 h 1848547"/>
              <a:gd name="connsiteX118" fmla="*/ 1729966 w 3025238"/>
              <a:gd name="connsiteY118" fmla="*/ 1388779 h 1848547"/>
              <a:gd name="connsiteX119" fmla="*/ 1729966 w 3025238"/>
              <a:gd name="connsiteY119" fmla="*/ 1429765 h 1848547"/>
              <a:gd name="connsiteX120" fmla="*/ 1964353 w 3025238"/>
              <a:gd name="connsiteY120" fmla="*/ 1429765 h 1848547"/>
              <a:gd name="connsiteX121" fmla="*/ 2191947 w 3025238"/>
              <a:gd name="connsiteY121" fmla="*/ 1210184 h 1848547"/>
              <a:gd name="connsiteX122" fmla="*/ 2334594 w 3025238"/>
              <a:gd name="connsiteY122" fmla="*/ 1210184 h 1848547"/>
              <a:gd name="connsiteX123" fmla="*/ 2334594 w 3025238"/>
              <a:gd name="connsiteY123" fmla="*/ 1191256 h 1848547"/>
              <a:gd name="connsiteX124" fmla="*/ 2380845 w 3025238"/>
              <a:gd name="connsiteY124" fmla="*/ 1191256 h 1848547"/>
              <a:gd name="connsiteX125" fmla="*/ 2380845 w 3025238"/>
              <a:gd name="connsiteY125" fmla="*/ 1210261 h 1848547"/>
              <a:gd name="connsiteX126" fmla="*/ 2573484 w 3025238"/>
              <a:gd name="connsiteY126" fmla="*/ 1210261 h 1848547"/>
              <a:gd name="connsiteX127" fmla="*/ 606955 w 3025238"/>
              <a:gd name="connsiteY127" fmla="*/ 1145234 h 1848547"/>
              <a:gd name="connsiteX128" fmla="*/ 606955 w 3025238"/>
              <a:gd name="connsiteY128" fmla="*/ 1214688 h 1848547"/>
              <a:gd name="connsiteX129" fmla="*/ 679918 w 3025238"/>
              <a:gd name="connsiteY129" fmla="*/ 1214688 h 1848547"/>
              <a:gd name="connsiteX130" fmla="*/ 679918 w 3025238"/>
              <a:gd name="connsiteY130" fmla="*/ 1145234 h 1848547"/>
              <a:gd name="connsiteX131" fmla="*/ 597262 w 3025238"/>
              <a:gd name="connsiteY131" fmla="*/ 1136228 h 1848547"/>
              <a:gd name="connsiteX132" fmla="*/ 689765 w 3025238"/>
              <a:gd name="connsiteY132" fmla="*/ 1136228 h 1848547"/>
              <a:gd name="connsiteX133" fmla="*/ 689765 w 3025238"/>
              <a:gd name="connsiteY133" fmla="*/ 1223847 h 1848547"/>
              <a:gd name="connsiteX134" fmla="*/ 597109 w 3025238"/>
              <a:gd name="connsiteY134" fmla="*/ 1223847 h 1848547"/>
              <a:gd name="connsiteX135" fmla="*/ 597109 w 3025238"/>
              <a:gd name="connsiteY135" fmla="*/ 1182861 h 1848547"/>
              <a:gd name="connsiteX136" fmla="*/ 497280 w 3025238"/>
              <a:gd name="connsiteY136" fmla="*/ 1182861 h 1848547"/>
              <a:gd name="connsiteX137" fmla="*/ 269990 w 3025238"/>
              <a:gd name="connsiteY137" fmla="*/ 1402518 h 1848547"/>
              <a:gd name="connsiteX138" fmla="*/ 0 w 3025238"/>
              <a:gd name="connsiteY138" fmla="*/ 1402518 h 1848547"/>
              <a:gd name="connsiteX139" fmla="*/ 0 w 3025238"/>
              <a:gd name="connsiteY139" fmla="*/ 1396870 h 1848547"/>
              <a:gd name="connsiteX140" fmla="*/ 208932 w 3025238"/>
              <a:gd name="connsiteY140" fmla="*/ 1396870 h 1848547"/>
              <a:gd name="connsiteX141" fmla="*/ 436526 w 3025238"/>
              <a:gd name="connsiteY141" fmla="*/ 1177213 h 1848547"/>
              <a:gd name="connsiteX142" fmla="*/ 597262 w 3025238"/>
              <a:gd name="connsiteY142" fmla="*/ 1177213 h 1848547"/>
              <a:gd name="connsiteX143" fmla="*/ 1411320 w 3025238"/>
              <a:gd name="connsiteY143" fmla="*/ 1096769 h 1848547"/>
              <a:gd name="connsiteX144" fmla="*/ 1505654 w 3025238"/>
              <a:gd name="connsiteY144" fmla="*/ 1188356 h 1848547"/>
              <a:gd name="connsiteX145" fmla="*/ 1543815 w 3025238"/>
              <a:gd name="connsiteY145" fmla="*/ 1188356 h 1848547"/>
              <a:gd name="connsiteX146" fmla="*/ 1449481 w 3025238"/>
              <a:gd name="connsiteY146" fmla="*/ 1096769 h 1848547"/>
              <a:gd name="connsiteX147" fmla="*/ 2964917 w 3025238"/>
              <a:gd name="connsiteY147" fmla="*/ 1066972 h 1848547"/>
              <a:gd name="connsiteX148" fmla="*/ 2995446 w 3025238"/>
              <a:gd name="connsiteY148" fmla="*/ 1066972 h 1848547"/>
              <a:gd name="connsiteX149" fmla="*/ 2995446 w 3025238"/>
              <a:gd name="connsiteY149" fmla="*/ 1096051 h 1848547"/>
              <a:gd name="connsiteX150" fmla="*/ 2964917 w 3025238"/>
              <a:gd name="connsiteY150" fmla="*/ 1096051 h 1848547"/>
              <a:gd name="connsiteX151" fmla="*/ 2605437 w 3025238"/>
              <a:gd name="connsiteY151" fmla="*/ 1066972 h 1848547"/>
              <a:gd name="connsiteX152" fmla="*/ 2635966 w 3025238"/>
              <a:gd name="connsiteY152" fmla="*/ 1066972 h 1848547"/>
              <a:gd name="connsiteX153" fmla="*/ 2635966 w 3025238"/>
              <a:gd name="connsiteY153" fmla="*/ 1096051 h 1848547"/>
              <a:gd name="connsiteX154" fmla="*/ 2605437 w 3025238"/>
              <a:gd name="connsiteY154" fmla="*/ 1096051 h 1848547"/>
              <a:gd name="connsiteX155" fmla="*/ 2942809 w 3025238"/>
              <a:gd name="connsiteY155" fmla="*/ 1046091 h 1848547"/>
              <a:gd name="connsiteX156" fmla="*/ 2942809 w 3025238"/>
              <a:gd name="connsiteY156" fmla="*/ 1115544 h 1848547"/>
              <a:gd name="connsiteX157" fmla="*/ 3015697 w 3025238"/>
              <a:gd name="connsiteY157" fmla="*/ 1115544 h 1848547"/>
              <a:gd name="connsiteX158" fmla="*/ 3015697 w 3025238"/>
              <a:gd name="connsiteY158" fmla="*/ 1046091 h 1848547"/>
              <a:gd name="connsiteX159" fmla="*/ 2932658 w 3025238"/>
              <a:gd name="connsiteY159" fmla="*/ 1037085 h 1848547"/>
              <a:gd name="connsiteX160" fmla="*/ 3025238 w 3025238"/>
              <a:gd name="connsiteY160" fmla="*/ 1037085 h 1848547"/>
              <a:gd name="connsiteX161" fmla="*/ 3025238 w 3025238"/>
              <a:gd name="connsiteY161" fmla="*/ 1125237 h 1848547"/>
              <a:gd name="connsiteX162" fmla="*/ 2932964 w 3025238"/>
              <a:gd name="connsiteY162" fmla="*/ 1125237 h 1848547"/>
              <a:gd name="connsiteX163" fmla="*/ 2932964 w 3025238"/>
              <a:gd name="connsiteY163" fmla="*/ 1084252 h 1848547"/>
              <a:gd name="connsiteX164" fmla="*/ 2648662 w 3025238"/>
              <a:gd name="connsiteY164" fmla="*/ 1084252 h 1848547"/>
              <a:gd name="connsiteX165" fmla="*/ 2648357 w 3025238"/>
              <a:gd name="connsiteY165" fmla="*/ 1078070 h 1848547"/>
              <a:gd name="connsiteX166" fmla="*/ 2932658 w 3025238"/>
              <a:gd name="connsiteY166" fmla="*/ 1078070 h 1848547"/>
              <a:gd name="connsiteX167" fmla="*/ 0 w 3025238"/>
              <a:gd name="connsiteY167" fmla="*/ 983659 h 1848547"/>
              <a:gd name="connsiteX168" fmla="*/ 11103 w 3025238"/>
              <a:gd name="connsiteY168" fmla="*/ 983659 h 1848547"/>
              <a:gd name="connsiteX169" fmla="*/ 11103 w 3025238"/>
              <a:gd name="connsiteY169" fmla="*/ 989765 h 1848547"/>
              <a:gd name="connsiteX170" fmla="*/ 0 w 3025238"/>
              <a:gd name="connsiteY170" fmla="*/ 989765 h 1848547"/>
              <a:gd name="connsiteX171" fmla="*/ 29928 w 3025238"/>
              <a:gd name="connsiteY171" fmla="*/ 972561 h 1848547"/>
              <a:gd name="connsiteX172" fmla="*/ 60458 w 3025238"/>
              <a:gd name="connsiteY172" fmla="*/ 972561 h 1848547"/>
              <a:gd name="connsiteX173" fmla="*/ 60458 w 3025238"/>
              <a:gd name="connsiteY173" fmla="*/ 1001640 h 1848547"/>
              <a:gd name="connsiteX174" fmla="*/ 29928 w 3025238"/>
              <a:gd name="connsiteY174" fmla="*/ 1001640 h 1848547"/>
              <a:gd name="connsiteX175" fmla="*/ 1006886 w 3025238"/>
              <a:gd name="connsiteY175" fmla="*/ 963204 h 1848547"/>
              <a:gd name="connsiteX176" fmla="*/ 1006886 w 3025238"/>
              <a:gd name="connsiteY176" fmla="*/ 1032658 h 1848547"/>
              <a:gd name="connsiteX177" fmla="*/ 1079849 w 3025238"/>
              <a:gd name="connsiteY177" fmla="*/ 1032658 h 1848547"/>
              <a:gd name="connsiteX178" fmla="*/ 1079849 w 3025238"/>
              <a:gd name="connsiteY178" fmla="*/ 963204 h 1848547"/>
              <a:gd name="connsiteX179" fmla="*/ 997346 w 3025238"/>
              <a:gd name="connsiteY179" fmla="*/ 953587 h 1848547"/>
              <a:gd name="connsiteX180" fmla="*/ 1089849 w 3025238"/>
              <a:gd name="connsiteY180" fmla="*/ 953587 h 1848547"/>
              <a:gd name="connsiteX181" fmla="*/ 1089849 w 3025238"/>
              <a:gd name="connsiteY181" fmla="*/ 1037542 h 1848547"/>
              <a:gd name="connsiteX182" fmla="*/ 1145869 w 3025238"/>
              <a:gd name="connsiteY182" fmla="*/ 1090968 h 1848547"/>
              <a:gd name="connsiteX183" fmla="*/ 1452609 w 3025238"/>
              <a:gd name="connsiteY183" fmla="*/ 1090968 h 1848547"/>
              <a:gd name="connsiteX184" fmla="*/ 1553279 w 3025238"/>
              <a:gd name="connsiteY184" fmla="*/ 1188280 h 1848547"/>
              <a:gd name="connsiteX185" fmla="*/ 1826209 w 3025238"/>
              <a:gd name="connsiteY185" fmla="*/ 1188280 h 1848547"/>
              <a:gd name="connsiteX186" fmla="*/ 1826209 w 3025238"/>
              <a:gd name="connsiteY186" fmla="*/ 1176831 h 1848547"/>
              <a:gd name="connsiteX187" fmla="*/ 1856738 w 3025238"/>
              <a:gd name="connsiteY187" fmla="*/ 1176831 h 1848547"/>
              <a:gd name="connsiteX188" fmla="*/ 1856738 w 3025238"/>
              <a:gd name="connsiteY188" fmla="*/ 1205910 h 1848547"/>
              <a:gd name="connsiteX189" fmla="*/ 1826209 w 3025238"/>
              <a:gd name="connsiteY189" fmla="*/ 1205910 h 1848547"/>
              <a:gd name="connsiteX190" fmla="*/ 1826209 w 3025238"/>
              <a:gd name="connsiteY190" fmla="*/ 1194462 h 1848547"/>
              <a:gd name="connsiteX191" fmla="*/ 1504509 w 3025238"/>
              <a:gd name="connsiteY191" fmla="*/ 1194462 h 1848547"/>
              <a:gd name="connsiteX192" fmla="*/ 1503134 w 3025238"/>
              <a:gd name="connsiteY192" fmla="*/ 1194462 h 1848547"/>
              <a:gd name="connsiteX193" fmla="*/ 1402465 w 3025238"/>
              <a:gd name="connsiteY193" fmla="*/ 1097150 h 1848547"/>
              <a:gd name="connsiteX194" fmla="*/ 1142969 w 3025238"/>
              <a:gd name="connsiteY194" fmla="*/ 1097150 h 1848547"/>
              <a:gd name="connsiteX195" fmla="*/ 1085268 w 3025238"/>
              <a:gd name="connsiteY195" fmla="*/ 1041740 h 1848547"/>
              <a:gd name="connsiteX196" fmla="*/ 997346 w 3025238"/>
              <a:gd name="connsiteY196" fmla="*/ 1041740 h 1848547"/>
              <a:gd name="connsiteX197" fmla="*/ 1410938 w 3025238"/>
              <a:gd name="connsiteY197" fmla="*/ 864977 h 1848547"/>
              <a:gd name="connsiteX198" fmla="*/ 1632273 w 3025238"/>
              <a:gd name="connsiteY198" fmla="*/ 1078680 h 1848547"/>
              <a:gd name="connsiteX199" fmla="*/ 1722334 w 3025238"/>
              <a:gd name="connsiteY199" fmla="*/ 1078680 h 1848547"/>
              <a:gd name="connsiteX200" fmla="*/ 1500998 w 3025238"/>
              <a:gd name="connsiteY200" fmla="*/ 864977 h 1848547"/>
              <a:gd name="connsiteX201" fmla="*/ 797685 w 3025238"/>
              <a:gd name="connsiteY201" fmla="*/ 850628 h 1848547"/>
              <a:gd name="connsiteX202" fmla="*/ 822108 w 3025238"/>
              <a:gd name="connsiteY202" fmla="*/ 850628 h 1848547"/>
              <a:gd name="connsiteX203" fmla="*/ 822108 w 3025238"/>
              <a:gd name="connsiteY203" fmla="*/ 873525 h 1848547"/>
              <a:gd name="connsiteX204" fmla="*/ 797685 w 3025238"/>
              <a:gd name="connsiteY204" fmla="*/ 873525 h 1848547"/>
              <a:gd name="connsiteX205" fmla="*/ 797685 w 3025238"/>
              <a:gd name="connsiteY205" fmla="*/ 864977 h 1848547"/>
              <a:gd name="connsiteX206" fmla="*/ 680758 w 3025238"/>
              <a:gd name="connsiteY206" fmla="*/ 864977 h 1848547"/>
              <a:gd name="connsiteX207" fmla="*/ 546201 w 3025238"/>
              <a:gd name="connsiteY207" fmla="*/ 994725 h 1848547"/>
              <a:gd name="connsiteX208" fmla="*/ 863322 w 3025238"/>
              <a:gd name="connsiteY208" fmla="*/ 994725 h 1848547"/>
              <a:gd name="connsiteX209" fmla="*/ 863322 w 3025238"/>
              <a:gd name="connsiteY209" fmla="*/ 953816 h 1848547"/>
              <a:gd name="connsiteX210" fmla="*/ 955825 w 3025238"/>
              <a:gd name="connsiteY210" fmla="*/ 953816 h 1848547"/>
              <a:gd name="connsiteX211" fmla="*/ 955825 w 3025238"/>
              <a:gd name="connsiteY211" fmla="*/ 1041588 h 1848547"/>
              <a:gd name="connsiteX212" fmla="*/ 912779 w 3025238"/>
              <a:gd name="connsiteY212" fmla="*/ 1041588 h 1848547"/>
              <a:gd name="connsiteX213" fmla="*/ 912779 w 3025238"/>
              <a:gd name="connsiteY213" fmla="*/ 1178969 h 1848547"/>
              <a:gd name="connsiteX214" fmla="*/ 689765 w 3025238"/>
              <a:gd name="connsiteY214" fmla="*/ 1392672 h 1848547"/>
              <a:gd name="connsiteX215" fmla="*/ 689765 w 3025238"/>
              <a:gd name="connsiteY215" fmla="*/ 1429765 h 1848547"/>
              <a:gd name="connsiteX216" fmla="*/ 730903 w 3025238"/>
              <a:gd name="connsiteY216" fmla="*/ 1429765 h 1848547"/>
              <a:gd name="connsiteX217" fmla="*/ 969258 w 3025238"/>
              <a:gd name="connsiteY217" fmla="*/ 1201559 h 1848547"/>
              <a:gd name="connsiteX218" fmla="*/ 1161210 w 3025238"/>
              <a:gd name="connsiteY218" fmla="*/ 1201559 h 1848547"/>
              <a:gd name="connsiteX219" fmla="*/ 1219215 w 3025238"/>
              <a:gd name="connsiteY219" fmla="*/ 1256818 h 1848547"/>
              <a:gd name="connsiteX220" fmla="*/ 1307063 w 3025238"/>
              <a:gd name="connsiteY220" fmla="*/ 1256818 h 1848547"/>
              <a:gd name="connsiteX221" fmla="*/ 1307063 w 3025238"/>
              <a:gd name="connsiteY221" fmla="*/ 1344971 h 1848547"/>
              <a:gd name="connsiteX222" fmla="*/ 1214559 w 3025238"/>
              <a:gd name="connsiteY222" fmla="*/ 1344971 h 1848547"/>
              <a:gd name="connsiteX223" fmla="*/ 1214559 w 3025238"/>
              <a:gd name="connsiteY223" fmla="*/ 1303833 h 1848547"/>
              <a:gd name="connsiteX224" fmla="*/ 1071378 w 3025238"/>
              <a:gd name="connsiteY224" fmla="*/ 1303833 h 1848547"/>
              <a:gd name="connsiteX225" fmla="*/ 1071378 w 3025238"/>
              <a:gd name="connsiteY225" fmla="*/ 1312381 h 1848547"/>
              <a:gd name="connsiteX226" fmla="*/ 1046955 w 3025238"/>
              <a:gd name="connsiteY226" fmla="*/ 1312381 h 1848547"/>
              <a:gd name="connsiteX227" fmla="*/ 1046955 w 3025238"/>
              <a:gd name="connsiteY227" fmla="*/ 1289102 h 1848547"/>
              <a:gd name="connsiteX228" fmla="*/ 1071378 w 3025238"/>
              <a:gd name="connsiteY228" fmla="*/ 1289102 h 1848547"/>
              <a:gd name="connsiteX229" fmla="*/ 1071378 w 3025238"/>
              <a:gd name="connsiteY229" fmla="*/ 1297650 h 1848547"/>
              <a:gd name="connsiteX230" fmla="*/ 1214865 w 3025238"/>
              <a:gd name="connsiteY230" fmla="*/ 1297650 h 1848547"/>
              <a:gd name="connsiteX231" fmla="*/ 1214865 w 3025238"/>
              <a:gd name="connsiteY231" fmla="*/ 1261092 h 1848547"/>
              <a:gd name="connsiteX232" fmla="*/ 1158844 w 3025238"/>
              <a:gd name="connsiteY232" fmla="*/ 1207666 h 1848547"/>
              <a:gd name="connsiteX233" fmla="*/ 1049931 w 3025238"/>
              <a:gd name="connsiteY233" fmla="*/ 1207666 h 1848547"/>
              <a:gd name="connsiteX234" fmla="*/ 817835 w 3025238"/>
              <a:gd name="connsiteY234" fmla="*/ 1429765 h 1848547"/>
              <a:gd name="connsiteX235" fmla="*/ 1031538 w 3025238"/>
              <a:gd name="connsiteY235" fmla="*/ 1429765 h 1848547"/>
              <a:gd name="connsiteX236" fmla="*/ 1031538 w 3025238"/>
              <a:gd name="connsiteY236" fmla="*/ 1436023 h 1848547"/>
              <a:gd name="connsiteX237" fmla="*/ 689765 w 3025238"/>
              <a:gd name="connsiteY237" fmla="*/ 1436023 h 1848547"/>
              <a:gd name="connsiteX238" fmla="*/ 689765 w 3025238"/>
              <a:gd name="connsiteY238" fmla="*/ 1477085 h 1848547"/>
              <a:gd name="connsiteX239" fmla="*/ 597491 w 3025238"/>
              <a:gd name="connsiteY239" fmla="*/ 1477085 h 1848547"/>
              <a:gd name="connsiteX240" fmla="*/ 597491 w 3025238"/>
              <a:gd name="connsiteY240" fmla="*/ 1389314 h 1848547"/>
              <a:gd name="connsiteX241" fmla="*/ 684880 w 3025238"/>
              <a:gd name="connsiteY241" fmla="*/ 1389314 h 1848547"/>
              <a:gd name="connsiteX242" fmla="*/ 906216 w 3025238"/>
              <a:gd name="connsiteY242" fmla="*/ 1177137 h 1848547"/>
              <a:gd name="connsiteX243" fmla="*/ 906216 w 3025238"/>
              <a:gd name="connsiteY243" fmla="*/ 1042351 h 1848547"/>
              <a:gd name="connsiteX244" fmla="*/ 863246 w 3025238"/>
              <a:gd name="connsiteY244" fmla="*/ 1042351 h 1848547"/>
              <a:gd name="connsiteX245" fmla="*/ 863246 w 3025238"/>
              <a:gd name="connsiteY245" fmla="*/ 1001366 h 1848547"/>
              <a:gd name="connsiteX246" fmla="*/ 416682 w 3025238"/>
              <a:gd name="connsiteY246" fmla="*/ 1001366 h 1848547"/>
              <a:gd name="connsiteX247" fmla="*/ 306091 w 3025238"/>
              <a:gd name="connsiteY247" fmla="*/ 1108217 h 1848547"/>
              <a:gd name="connsiteX248" fmla="*/ 306091 w 3025238"/>
              <a:gd name="connsiteY248" fmla="*/ 1148210 h 1848547"/>
              <a:gd name="connsiteX249" fmla="*/ 259839 w 3025238"/>
              <a:gd name="connsiteY249" fmla="*/ 1148210 h 1848547"/>
              <a:gd name="connsiteX250" fmla="*/ 259839 w 3025238"/>
              <a:gd name="connsiteY250" fmla="*/ 1129282 h 1848547"/>
              <a:gd name="connsiteX251" fmla="*/ 0 w 3025238"/>
              <a:gd name="connsiteY251" fmla="*/ 1129282 h 1848547"/>
              <a:gd name="connsiteX252" fmla="*/ 0 w 3025238"/>
              <a:gd name="connsiteY252" fmla="*/ 1122642 h 1848547"/>
              <a:gd name="connsiteX253" fmla="*/ 259915 w 3025238"/>
              <a:gd name="connsiteY253" fmla="*/ 1122642 h 1848547"/>
              <a:gd name="connsiteX254" fmla="*/ 259915 w 3025238"/>
              <a:gd name="connsiteY254" fmla="*/ 1103714 h 1848547"/>
              <a:gd name="connsiteX255" fmla="*/ 301282 w 3025238"/>
              <a:gd name="connsiteY255" fmla="*/ 1103714 h 1848547"/>
              <a:gd name="connsiteX256" fmla="*/ 414087 w 3025238"/>
              <a:gd name="connsiteY256" fmla="*/ 994725 h 1848547"/>
              <a:gd name="connsiteX257" fmla="*/ 537119 w 3025238"/>
              <a:gd name="connsiteY257" fmla="*/ 994725 h 1848547"/>
              <a:gd name="connsiteX258" fmla="*/ 678011 w 3025238"/>
              <a:gd name="connsiteY258" fmla="*/ 859176 h 1848547"/>
              <a:gd name="connsiteX259" fmla="*/ 797685 w 3025238"/>
              <a:gd name="connsiteY259" fmla="*/ 859176 h 1848547"/>
              <a:gd name="connsiteX260" fmla="*/ 409355 w 3025238"/>
              <a:gd name="connsiteY260" fmla="*/ 820634 h 1848547"/>
              <a:gd name="connsiteX261" fmla="*/ 239460 w 3025238"/>
              <a:gd name="connsiteY261" fmla="*/ 983659 h 1848547"/>
              <a:gd name="connsiteX262" fmla="*/ 284033 w 3025238"/>
              <a:gd name="connsiteY262" fmla="*/ 983659 h 1848547"/>
              <a:gd name="connsiteX263" fmla="*/ 454003 w 3025238"/>
              <a:gd name="connsiteY263" fmla="*/ 820634 h 1848547"/>
              <a:gd name="connsiteX264" fmla="*/ 863017 w 3025238"/>
              <a:gd name="connsiteY264" fmla="*/ 817657 h 1848547"/>
              <a:gd name="connsiteX265" fmla="*/ 955520 w 3025238"/>
              <a:gd name="connsiteY265" fmla="*/ 817657 h 1848547"/>
              <a:gd name="connsiteX266" fmla="*/ 955520 w 3025238"/>
              <a:gd name="connsiteY266" fmla="*/ 858490 h 1848547"/>
              <a:gd name="connsiteX267" fmla="*/ 1503899 w 3025238"/>
              <a:gd name="connsiteY267" fmla="*/ 858490 h 1848547"/>
              <a:gd name="connsiteX268" fmla="*/ 1731187 w 3025238"/>
              <a:gd name="connsiteY268" fmla="*/ 1078146 h 1848547"/>
              <a:gd name="connsiteX269" fmla="*/ 2101734 w 3025238"/>
              <a:gd name="connsiteY269" fmla="*/ 1078146 h 1848547"/>
              <a:gd name="connsiteX270" fmla="*/ 2101734 w 3025238"/>
              <a:gd name="connsiteY270" fmla="*/ 1059371 h 1848547"/>
              <a:gd name="connsiteX271" fmla="*/ 2148214 w 3025238"/>
              <a:gd name="connsiteY271" fmla="*/ 1059371 h 1848547"/>
              <a:gd name="connsiteX272" fmla="*/ 2148214 w 3025238"/>
              <a:gd name="connsiteY272" fmla="*/ 1078070 h 1848547"/>
              <a:gd name="connsiteX273" fmla="*/ 2592641 w 3025238"/>
              <a:gd name="connsiteY273" fmla="*/ 1078070 h 1848547"/>
              <a:gd name="connsiteX274" fmla="*/ 2592641 w 3025238"/>
              <a:gd name="connsiteY274" fmla="*/ 1084252 h 1848547"/>
              <a:gd name="connsiteX275" fmla="*/ 2148214 w 3025238"/>
              <a:gd name="connsiteY275" fmla="*/ 1084252 h 1848547"/>
              <a:gd name="connsiteX276" fmla="*/ 2148214 w 3025238"/>
              <a:gd name="connsiteY276" fmla="*/ 1103409 h 1848547"/>
              <a:gd name="connsiteX277" fmla="*/ 2107152 w 3025238"/>
              <a:gd name="connsiteY277" fmla="*/ 1103409 h 1848547"/>
              <a:gd name="connsiteX278" fmla="*/ 1899632 w 3025238"/>
              <a:gd name="connsiteY278" fmla="*/ 1303909 h 1848547"/>
              <a:gd name="connsiteX279" fmla="*/ 1450396 w 3025238"/>
              <a:gd name="connsiteY279" fmla="*/ 1303909 h 1848547"/>
              <a:gd name="connsiteX280" fmla="*/ 1450396 w 3025238"/>
              <a:gd name="connsiteY280" fmla="*/ 1344894 h 1848547"/>
              <a:gd name="connsiteX281" fmla="*/ 1357664 w 3025238"/>
              <a:gd name="connsiteY281" fmla="*/ 1345504 h 1848547"/>
              <a:gd name="connsiteX282" fmla="*/ 1357664 w 3025238"/>
              <a:gd name="connsiteY282" fmla="*/ 1257428 h 1848547"/>
              <a:gd name="connsiteX283" fmla="*/ 1450167 w 3025238"/>
              <a:gd name="connsiteY283" fmla="*/ 1257428 h 1848547"/>
              <a:gd name="connsiteX284" fmla="*/ 1450167 w 3025238"/>
              <a:gd name="connsiteY284" fmla="*/ 1298413 h 1848547"/>
              <a:gd name="connsiteX285" fmla="*/ 1896731 w 3025238"/>
              <a:gd name="connsiteY285" fmla="*/ 1298413 h 1848547"/>
              <a:gd name="connsiteX286" fmla="*/ 2101734 w 3025238"/>
              <a:gd name="connsiteY286" fmla="*/ 1099974 h 1848547"/>
              <a:gd name="connsiteX287" fmla="*/ 2101734 w 3025238"/>
              <a:gd name="connsiteY287" fmla="*/ 1084710 h 1848547"/>
              <a:gd name="connsiteX288" fmla="*/ 1629373 w 3025238"/>
              <a:gd name="connsiteY288" fmla="*/ 1084710 h 1848547"/>
              <a:gd name="connsiteX289" fmla="*/ 1402083 w 3025238"/>
              <a:gd name="connsiteY289" fmla="*/ 864977 h 1848547"/>
              <a:gd name="connsiteX290" fmla="*/ 955520 w 3025238"/>
              <a:gd name="connsiteY290" fmla="*/ 864977 h 1848547"/>
              <a:gd name="connsiteX291" fmla="*/ 955520 w 3025238"/>
              <a:gd name="connsiteY291" fmla="*/ 905734 h 1848547"/>
              <a:gd name="connsiteX292" fmla="*/ 863017 w 3025238"/>
              <a:gd name="connsiteY292" fmla="*/ 905734 h 1848547"/>
              <a:gd name="connsiteX293" fmla="*/ 1829186 w 3025238"/>
              <a:gd name="connsiteY293" fmla="*/ 659364 h 1848547"/>
              <a:gd name="connsiteX294" fmla="*/ 1829186 w 3025238"/>
              <a:gd name="connsiteY294" fmla="*/ 728817 h 1848547"/>
              <a:gd name="connsiteX295" fmla="*/ 1902150 w 3025238"/>
              <a:gd name="connsiteY295" fmla="*/ 728817 h 1848547"/>
              <a:gd name="connsiteX296" fmla="*/ 1902150 w 3025238"/>
              <a:gd name="connsiteY296" fmla="*/ 659364 h 1848547"/>
              <a:gd name="connsiteX297" fmla="*/ 7821 w 3025238"/>
              <a:gd name="connsiteY297" fmla="*/ 655319 h 1848547"/>
              <a:gd name="connsiteX298" fmla="*/ 7821 w 3025238"/>
              <a:gd name="connsiteY298" fmla="*/ 724849 h 1848547"/>
              <a:gd name="connsiteX299" fmla="*/ 80709 w 3025238"/>
              <a:gd name="connsiteY299" fmla="*/ 724849 h 1848547"/>
              <a:gd name="connsiteX300" fmla="*/ 80709 w 3025238"/>
              <a:gd name="connsiteY300" fmla="*/ 655319 h 1848547"/>
              <a:gd name="connsiteX301" fmla="*/ 1577321 w 3025238"/>
              <a:gd name="connsiteY301" fmla="*/ 600977 h 1848547"/>
              <a:gd name="connsiteX302" fmla="*/ 1450549 w 3025238"/>
              <a:gd name="connsiteY302" fmla="*/ 724468 h 1848547"/>
              <a:gd name="connsiteX303" fmla="*/ 1501761 w 3025238"/>
              <a:gd name="connsiteY303" fmla="*/ 724468 h 1848547"/>
              <a:gd name="connsiteX304" fmla="*/ 1628610 w 3025238"/>
              <a:gd name="connsiteY304" fmla="*/ 600977 h 1848547"/>
              <a:gd name="connsiteX305" fmla="*/ 1123709 w 3025238"/>
              <a:gd name="connsiteY305" fmla="*/ 583849 h 1848547"/>
              <a:gd name="connsiteX306" fmla="*/ 1154238 w 3025238"/>
              <a:gd name="connsiteY306" fmla="*/ 583849 h 1848547"/>
              <a:gd name="connsiteX307" fmla="*/ 1154238 w 3025238"/>
              <a:gd name="connsiteY307" fmla="*/ 612928 h 1848547"/>
              <a:gd name="connsiteX308" fmla="*/ 1123709 w 3025238"/>
              <a:gd name="connsiteY308" fmla="*/ 612928 h 1848547"/>
              <a:gd name="connsiteX309" fmla="*/ 1021283 w 3025238"/>
              <a:gd name="connsiteY309" fmla="*/ 583697 h 1848547"/>
              <a:gd name="connsiteX310" fmla="*/ 1051812 w 3025238"/>
              <a:gd name="connsiteY310" fmla="*/ 583697 h 1848547"/>
              <a:gd name="connsiteX311" fmla="*/ 1051812 w 3025238"/>
              <a:gd name="connsiteY311" fmla="*/ 612776 h 1848547"/>
              <a:gd name="connsiteX312" fmla="*/ 1021283 w 3025238"/>
              <a:gd name="connsiteY312" fmla="*/ 612776 h 1848547"/>
              <a:gd name="connsiteX313" fmla="*/ 1101907 w 3025238"/>
              <a:gd name="connsiteY313" fmla="*/ 563350 h 1848547"/>
              <a:gd name="connsiteX314" fmla="*/ 1101907 w 3025238"/>
              <a:gd name="connsiteY314" fmla="*/ 632804 h 1848547"/>
              <a:gd name="connsiteX315" fmla="*/ 1174719 w 3025238"/>
              <a:gd name="connsiteY315" fmla="*/ 632804 h 1848547"/>
              <a:gd name="connsiteX316" fmla="*/ 1174719 w 3025238"/>
              <a:gd name="connsiteY316" fmla="*/ 563350 h 1848547"/>
              <a:gd name="connsiteX317" fmla="*/ 1321716 w 3025238"/>
              <a:gd name="connsiteY317" fmla="*/ 473519 h 1848547"/>
              <a:gd name="connsiteX318" fmla="*/ 1446045 w 3025238"/>
              <a:gd name="connsiteY318" fmla="*/ 594795 h 1848547"/>
              <a:gd name="connsiteX319" fmla="*/ 1497335 w 3025238"/>
              <a:gd name="connsiteY319" fmla="*/ 594795 h 1848547"/>
              <a:gd name="connsiteX320" fmla="*/ 1373005 w 3025238"/>
              <a:gd name="connsiteY320" fmla="*/ 473519 h 1848547"/>
              <a:gd name="connsiteX321" fmla="*/ 463467 w 3025238"/>
              <a:gd name="connsiteY321" fmla="*/ 473289 h 1848547"/>
              <a:gd name="connsiteX322" fmla="*/ 242514 w 3025238"/>
              <a:gd name="connsiteY322" fmla="*/ 686992 h 1848547"/>
              <a:gd name="connsiteX323" fmla="*/ 293421 w 3025238"/>
              <a:gd name="connsiteY323" fmla="*/ 686992 h 1848547"/>
              <a:gd name="connsiteX324" fmla="*/ 514756 w 3025238"/>
              <a:gd name="connsiteY324" fmla="*/ 473289 h 1848547"/>
              <a:gd name="connsiteX325" fmla="*/ 1067715 w 3025238"/>
              <a:gd name="connsiteY325" fmla="*/ 467412 h 1848547"/>
              <a:gd name="connsiteX326" fmla="*/ 1374302 w 3025238"/>
              <a:gd name="connsiteY326" fmla="*/ 467412 h 1848547"/>
              <a:gd name="connsiteX327" fmla="*/ 1375676 w 3025238"/>
              <a:gd name="connsiteY327" fmla="*/ 467412 h 1848547"/>
              <a:gd name="connsiteX328" fmla="*/ 1506340 w 3025238"/>
              <a:gd name="connsiteY328" fmla="*/ 594795 h 1848547"/>
              <a:gd name="connsiteX329" fmla="*/ 1765838 w 3025238"/>
              <a:gd name="connsiteY329" fmla="*/ 594795 h 1848547"/>
              <a:gd name="connsiteX330" fmla="*/ 1823843 w 3025238"/>
              <a:gd name="connsiteY330" fmla="*/ 649977 h 1848547"/>
              <a:gd name="connsiteX331" fmla="*/ 1911766 w 3025238"/>
              <a:gd name="connsiteY331" fmla="*/ 649977 h 1848547"/>
              <a:gd name="connsiteX332" fmla="*/ 1912225 w 3025238"/>
              <a:gd name="connsiteY332" fmla="*/ 738282 h 1848547"/>
              <a:gd name="connsiteX333" fmla="*/ 1819722 w 3025238"/>
              <a:gd name="connsiteY333" fmla="*/ 738282 h 1848547"/>
              <a:gd name="connsiteX334" fmla="*/ 1819722 w 3025238"/>
              <a:gd name="connsiteY334" fmla="*/ 654327 h 1848547"/>
              <a:gd name="connsiteX335" fmla="*/ 1763624 w 3025238"/>
              <a:gd name="connsiteY335" fmla="*/ 600901 h 1848547"/>
              <a:gd name="connsiteX336" fmla="*/ 1637997 w 3025238"/>
              <a:gd name="connsiteY336" fmla="*/ 600901 h 1848547"/>
              <a:gd name="connsiteX337" fmla="*/ 1504738 w 3025238"/>
              <a:gd name="connsiteY337" fmla="*/ 730650 h 1848547"/>
              <a:gd name="connsiteX338" fmla="*/ 1161286 w 3025238"/>
              <a:gd name="connsiteY338" fmla="*/ 730650 h 1848547"/>
              <a:gd name="connsiteX339" fmla="*/ 1161286 w 3025238"/>
              <a:gd name="connsiteY339" fmla="*/ 749578 h 1848547"/>
              <a:gd name="connsiteX340" fmla="*/ 1115034 w 3025238"/>
              <a:gd name="connsiteY340" fmla="*/ 749578 h 1848547"/>
              <a:gd name="connsiteX341" fmla="*/ 1115034 w 3025238"/>
              <a:gd name="connsiteY341" fmla="*/ 705539 h 1848547"/>
              <a:gd name="connsiteX342" fmla="*/ 1161286 w 3025238"/>
              <a:gd name="connsiteY342" fmla="*/ 705539 h 1848547"/>
              <a:gd name="connsiteX343" fmla="*/ 1161286 w 3025238"/>
              <a:gd name="connsiteY343" fmla="*/ 724468 h 1848547"/>
              <a:gd name="connsiteX344" fmla="*/ 1441314 w 3025238"/>
              <a:gd name="connsiteY344" fmla="*/ 724468 h 1848547"/>
              <a:gd name="connsiteX345" fmla="*/ 1568238 w 3025238"/>
              <a:gd name="connsiteY345" fmla="*/ 600977 h 1848547"/>
              <a:gd name="connsiteX346" fmla="*/ 1184412 w 3025238"/>
              <a:gd name="connsiteY346" fmla="*/ 600977 h 1848547"/>
              <a:gd name="connsiteX347" fmla="*/ 1184412 w 3025238"/>
              <a:gd name="connsiteY347" fmla="*/ 642116 h 1848547"/>
              <a:gd name="connsiteX348" fmla="*/ 1096870 w 3025238"/>
              <a:gd name="connsiteY348" fmla="*/ 642116 h 1848547"/>
              <a:gd name="connsiteX349" fmla="*/ 1005282 w 3025238"/>
              <a:gd name="connsiteY349" fmla="*/ 730650 h 1848547"/>
              <a:gd name="connsiteX350" fmla="*/ 643971 w 3025238"/>
              <a:gd name="connsiteY350" fmla="*/ 730650 h 1848547"/>
              <a:gd name="connsiteX351" fmla="*/ 643971 w 3025238"/>
              <a:gd name="connsiteY351" fmla="*/ 739121 h 1848547"/>
              <a:gd name="connsiteX352" fmla="*/ 623669 w 3025238"/>
              <a:gd name="connsiteY352" fmla="*/ 739121 h 1848547"/>
              <a:gd name="connsiteX353" fmla="*/ 539714 w 3025238"/>
              <a:gd name="connsiteY353" fmla="*/ 820558 h 1848547"/>
              <a:gd name="connsiteX354" fmla="*/ 462857 w 3025238"/>
              <a:gd name="connsiteY354" fmla="*/ 820558 h 1848547"/>
              <a:gd name="connsiteX355" fmla="*/ 286552 w 3025238"/>
              <a:gd name="connsiteY355" fmla="*/ 989688 h 1848547"/>
              <a:gd name="connsiteX356" fmla="*/ 79183 w 3025238"/>
              <a:gd name="connsiteY356" fmla="*/ 989688 h 1848547"/>
              <a:gd name="connsiteX357" fmla="*/ 79183 w 3025238"/>
              <a:gd name="connsiteY357" fmla="*/ 983583 h 1848547"/>
              <a:gd name="connsiteX358" fmla="*/ 229767 w 3025238"/>
              <a:gd name="connsiteY358" fmla="*/ 983583 h 1848547"/>
              <a:gd name="connsiteX359" fmla="*/ 399738 w 3025238"/>
              <a:gd name="connsiteY359" fmla="*/ 820558 h 1848547"/>
              <a:gd name="connsiteX360" fmla="*/ 90631 w 3025238"/>
              <a:gd name="connsiteY360" fmla="*/ 820558 h 1848547"/>
              <a:gd name="connsiteX361" fmla="*/ 90631 w 3025238"/>
              <a:gd name="connsiteY361" fmla="*/ 861543 h 1848547"/>
              <a:gd name="connsiteX362" fmla="*/ 0 w 3025238"/>
              <a:gd name="connsiteY362" fmla="*/ 861543 h 1848547"/>
              <a:gd name="connsiteX363" fmla="*/ 0 w 3025238"/>
              <a:gd name="connsiteY363" fmla="*/ 773390 h 1848547"/>
              <a:gd name="connsiteX364" fmla="*/ 90631 w 3025238"/>
              <a:gd name="connsiteY364" fmla="*/ 773390 h 1848547"/>
              <a:gd name="connsiteX365" fmla="*/ 90631 w 3025238"/>
              <a:gd name="connsiteY365" fmla="*/ 814452 h 1848547"/>
              <a:gd name="connsiteX366" fmla="*/ 537119 w 3025238"/>
              <a:gd name="connsiteY366" fmla="*/ 814452 h 1848547"/>
              <a:gd name="connsiteX367" fmla="*/ 619853 w 3025238"/>
              <a:gd name="connsiteY367" fmla="*/ 735229 h 1848547"/>
              <a:gd name="connsiteX368" fmla="*/ 619853 w 3025238"/>
              <a:gd name="connsiteY368" fmla="*/ 715919 h 1848547"/>
              <a:gd name="connsiteX369" fmla="*/ 639392 w 3025238"/>
              <a:gd name="connsiteY369" fmla="*/ 715919 h 1848547"/>
              <a:gd name="connsiteX370" fmla="*/ 764712 w 3025238"/>
              <a:gd name="connsiteY370" fmla="*/ 594795 h 1848547"/>
              <a:gd name="connsiteX371" fmla="*/ 933538 w 3025238"/>
              <a:gd name="connsiteY371" fmla="*/ 594795 h 1848547"/>
              <a:gd name="connsiteX372" fmla="*/ 933538 w 3025238"/>
              <a:gd name="connsiteY372" fmla="*/ 575867 h 1848547"/>
              <a:gd name="connsiteX373" fmla="*/ 979790 w 3025238"/>
              <a:gd name="connsiteY373" fmla="*/ 575867 h 1848547"/>
              <a:gd name="connsiteX374" fmla="*/ 979790 w 3025238"/>
              <a:gd name="connsiteY374" fmla="*/ 619905 h 1848547"/>
              <a:gd name="connsiteX375" fmla="*/ 933081 w 3025238"/>
              <a:gd name="connsiteY375" fmla="*/ 619905 h 1848547"/>
              <a:gd name="connsiteX376" fmla="*/ 933081 w 3025238"/>
              <a:gd name="connsiteY376" fmla="*/ 600977 h 1848547"/>
              <a:gd name="connsiteX377" fmla="*/ 767003 w 3025238"/>
              <a:gd name="connsiteY377" fmla="*/ 600977 h 1848547"/>
              <a:gd name="connsiteX378" fmla="*/ 643818 w 3025238"/>
              <a:gd name="connsiteY378" fmla="*/ 719965 h 1848547"/>
              <a:gd name="connsiteX379" fmla="*/ 643818 w 3025238"/>
              <a:gd name="connsiteY379" fmla="*/ 724239 h 1848547"/>
              <a:gd name="connsiteX380" fmla="*/ 1002535 w 3025238"/>
              <a:gd name="connsiteY380" fmla="*/ 724239 h 1848547"/>
              <a:gd name="connsiteX381" fmla="*/ 1091833 w 3025238"/>
              <a:gd name="connsiteY381" fmla="*/ 637994 h 1848547"/>
              <a:gd name="connsiteX382" fmla="*/ 1091833 w 3025238"/>
              <a:gd name="connsiteY382" fmla="*/ 554039 h 1848547"/>
              <a:gd name="connsiteX383" fmla="*/ 1184336 w 3025238"/>
              <a:gd name="connsiteY383" fmla="*/ 554039 h 1848547"/>
              <a:gd name="connsiteX384" fmla="*/ 1184336 w 3025238"/>
              <a:gd name="connsiteY384" fmla="*/ 594872 h 1848547"/>
              <a:gd name="connsiteX385" fmla="*/ 1436963 w 3025238"/>
              <a:gd name="connsiteY385" fmla="*/ 594872 h 1848547"/>
              <a:gd name="connsiteX386" fmla="*/ 1312557 w 3025238"/>
              <a:gd name="connsiteY386" fmla="*/ 473594 h 1848547"/>
              <a:gd name="connsiteX387" fmla="*/ 1067715 w 3025238"/>
              <a:gd name="connsiteY387" fmla="*/ 473594 h 1848547"/>
              <a:gd name="connsiteX388" fmla="*/ 1021283 w 3025238"/>
              <a:gd name="connsiteY388" fmla="*/ 456161 h 1848547"/>
              <a:gd name="connsiteX389" fmla="*/ 1051812 w 3025238"/>
              <a:gd name="connsiteY389" fmla="*/ 456161 h 1848547"/>
              <a:gd name="connsiteX390" fmla="*/ 1051812 w 3025238"/>
              <a:gd name="connsiteY390" fmla="*/ 485240 h 1848547"/>
              <a:gd name="connsiteX391" fmla="*/ 1021283 w 3025238"/>
              <a:gd name="connsiteY391" fmla="*/ 485240 h 1848547"/>
              <a:gd name="connsiteX392" fmla="*/ 800177 w 3025238"/>
              <a:gd name="connsiteY392" fmla="*/ 448758 h 1848547"/>
              <a:gd name="connsiteX393" fmla="*/ 846505 w 3025238"/>
              <a:gd name="connsiteY393" fmla="*/ 448758 h 1848547"/>
              <a:gd name="connsiteX394" fmla="*/ 846505 w 3025238"/>
              <a:gd name="connsiteY394" fmla="*/ 467686 h 1848547"/>
              <a:gd name="connsiteX395" fmla="*/ 1008690 w 3025238"/>
              <a:gd name="connsiteY395" fmla="*/ 467686 h 1848547"/>
              <a:gd name="connsiteX396" fmla="*/ 1008690 w 3025238"/>
              <a:gd name="connsiteY396" fmla="*/ 473868 h 1848547"/>
              <a:gd name="connsiteX397" fmla="*/ 846505 w 3025238"/>
              <a:gd name="connsiteY397" fmla="*/ 473792 h 1848547"/>
              <a:gd name="connsiteX398" fmla="*/ 846505 w 3025238"/>
              <a:gd name="connsiteY398" fmla="*/ 492796 h 1848547"/>
              <a:gd name="connsiteX399" fmla="*/ 800177 w 3025238"/>
              <a:gd name="connsiteY399" fmla="*/ 492796 h 1848547"/>
              <a:gd name="connsiteX400" fmla="*/ 711059 w 3025238"/>
              <a:gd name="connsiteY400" fmla="*/ 448484 h 1848547"/>
              <a:gd name="connsiteX401" fmla="*/ 757310 w 3025238"/>
              <a:gd name="connsiteY401" fmla="*/ 448484 h 1848547"/>
              <a:gd name="connsiteX402" fmla="*/ 757310 w 3025238"/>
              <a:gd name="connsiteY402" fmla="*/ 492523 h 1848547"/>
              <a:gd name="connsiteX403" fmla="*/ 715944 w 3025238"/>
              <a:gd name="connsiteY403" fmla="*/ 492523 h 1848547"/>
              <a:gd name="connsiteX404" fmla="*/ 521854 w 3025238"/>
              <a:gd name="connsiteY404" fmla="*/ 680124 h 1848547"/>
              <a:gd name="connsiteX405" fmla="*/ 521854 w 3025238"/>
              <a:gd name="connsiteY405" fmla="*/ 704699 h 1848547"/>
              <a:gd name="connsiteX406" fmla="*/ 491325 w 3025238"/>
              <a:gd name="connsiteY406" fmla="*/ 704699 h 1848547"/>
              <a:gd name="connsiteX407" fmla="*/ 491325 w 3025238"/>
              <a:gd name="connsiteY407" fmla="*/ 675544 h 1848547"/>
              <a:gd name="connsiteX408" fmla="*/ 517656 w 3025238"/>
              <a:gd name="connsiteY408" fmla="*/ 675544 h 1848547"/>
              <a:gd name="connsiteX409" fmla="*/ 711286 w 3025238"/>
              <a:gd name="connsiteY409" fmla="*/ 488401 h 1848547"/>
              <a:gd name="connsiteX410" fmla="*/ 711286 w 3025238"/>
              <a:gd name="connsiteY410" fmla="*/ 473518 h 1848547"/>
              <a:gd name="connsiteX411" fmla="*/ 523915 w 3025238"/>
              <a:gd name="connsiteY411" fmla="*/ 473518 h 1848547"/>
              <a:gd name="connsiteX412" fmla="*/ 296626 w 3025238"/>
              <a:gd name="connsiteY412" fmla="*/ 693175 h 1848547"/>
              <a:gd name="connsiteX413" fmla="*/ 90555 w 3025238"/>
              <a:gd name="connsiteY413" fmla="*/ 693175 h 1848547"/>
              <a:gd name="connsiteX414" fmla="*/ 90555 w 3025238"/>
              <a:gd name="connsiteY414" fmla="*/ 734160 h 1848547"/>
              <a:gd name="connsiteX415" fmla="*/ 0 w 3025238"/>
              <a:gd name="connsiteY415" fmla="*/ 734235 h 1848547"/>
              <a:gd name="connsiteX416" fmla="*/ 0 w 3025238"/>
              <a:gd name="connsiteY416" fmla="*/ 646084 h 1848547"/>
              <a:gd name="connsiteX417" fmla="*/ 90631 w 3025238"/>
              <a:gd name="connsiteY417" fmla="*/ 646084 h 1848547"/>
              <a:gd name="connsiteX418" fmla="*/ 90631 w 3025238"/>
              <a:gd name="connsiteY418" fmla="*/ 687069 h 1848547"/>
              <a:gd name="connsiteX419" fmla="*/ 233507 w 3025238"/>
              <a:gd name="connsiteY419" fmla="*/ 687069 h 1848547"/>
              <a:gd name="connsiteX420" fmla="*/ 460796 w 3025238"/>
              <a:gd name="connsiteY420" fmla="*/ 467412 h 1848547"/>
              <a:gd name="connsiteX421" fmla="*/ 711059 w 3025238"/>
              <a:gd name="connsiteY421" fmla="*/ 467412 h 1848547"/>
              <a:gd name="connsiteX422" fmla="*/ 248239 w 3025238"/>
              <a:gd name="connsiteY422" fmla="*/ 252259 h 1848547"/>
              <a:gd name="connsiteX423" fmla="*/ 278767 w 3025238"/>
              <a:gd name="connsiteY423" fmla="*/ 252259 h 1848547"/>
              <a:gd name="connsiteX424" fmla="*/ 278767 w 3025238"/>
              <a:gd name="connsiteY424" fmla="*/ 281338 h 1848547"/>
              <a:gd name="connsiteX425" fmla="*/ 252817 w 3025238"/>
              <a:gd name="connsiteY425" fmla="*/ 281338 h 1848547"/>
              <a:gd name="connsiteX426" fmla="*/ 147874 w 3025238"/>
              <a:gd name="connsiteY426" fmla="*/ 382771 h 1848547"/>
              <a:gd name="connsiteX427" fmla="*/ 0 w 3025238"/>
              <a:gd name="connsiteY427" fmla="*/ 382771 h 1848547"/>
              <a:gd name="connsiteX428" fmla="*/ 0 w 3025238"/>
              <a:gd name="connsiteY428" fmla="*/ 376512 h 1848547"/>
              <a:gd name="connsiteX429" fmla="*/ 145202 w 3025238"/>
              <a:gd name="connsiteY429" fmla="*/ 376512 h 1848547"/>
              <a:gd name="connsiteX430" fmla="*/ 248239 w 3025238"/>
              <a:gd name="connsiteY430" fmla="*/ 277292 h 1848547"/>
              <a:gd name="connsiteX431" fmla="*/ 657633 w 3025238"/>
              <a:gd name="connsiteY431" fmla="*/ 218754 h 1848547"/>
              <a:gd name="connsiteX432" fmla="*/ 764485 w 3025238"/>
              <a:gd name="connsiteY432" fmla="*/ 322399 h 1848547"/>
              <a:gd name="connsiteX433" fmla="*/ 811423 w 3025238"/>
              <a:gd name="connsiteY433" fmla="*/ 322399 h 1848547"/>
              <a:gd name="connsiteX434" fmla="*/ 704571 w 3025238"/>
              <a:gd name="connsiteY434" fmla="*/ 218754 h 1848547"/>
              <a:gd name="connsiteX435" fmla="*/ 1127552 w 3025238"/>
              <a:gd name="connsiteY435" fmla="*/ 144033 h 1848547"/>
              <a:gd name="connsiteX436" fmla="*/ 1312481 w 3025238"/>
              <a:gd name="connsiteY436" fmla="*/ 322781 h 1848547"/>
              <a:gd name="connsiteX437" fmla="*/ 1370258 w 3025238"/>
              <a:gd name="connsiteY437" fmla="*/ 322781 h 1848547"/>
              <a:gd name="connsiteX438" fmla="*/ 1185404 w 3025238"/>
              <a:gd name="connsiteY438" fmla="*/ 144033 h 1848547"/>
              <a:gd name="connsiteX439" fmla="*/ 1533256 w 3025238"/>
              <a:gd name="connsiteY439" fmla="*/ 126982 h 1848547"/>
              <a:gd name="connsiteX440" fmla="*/ 1563785 w 3025238"/>
              <a:gd name="connsiteY440" fmla="*/ 126982 h 1848547"/>
              <a:gd name="connsiteX441" fmla="*/ 1563785 w 3025238"/>
              <a:gd name="connsiteY441" fmla="*/ 156061 h 1848547"/>
              <a:gd name="connsiteX442" fmla="*/ 1533256 w 3025238"/>
              <a:gd name="connsiteY442" fmla="*/ 156061 h 1848547"/>
              <a:gd name="connsiteX443" fmla="*/ 1511149 w 3025238"/>
              <a:gd name="connsiteY443" fmla="*/ 106406 h 1848547"/>
              <a:gd name="connsiteX444" fmla="*/ 1511149 w 3025238"/>
              <a:gd name="connsiteY444" fmla="*/ 175860 h 1848547"/>
              <a:gd name="connsiteX445" fmla="*/ 1584113 w 3025238"/>
              <a:gd name="connsiteY445" fmla="*/ 175860 h 1848547"/>
              <a:gd name="connsiteX446" fmla="*/ 1584113 w 3025238"/>
              <a:gd name="connsiteY446" fmla="*/ 106406 h 1848547"/>
              <a:gd name="connsiteX447" fmla="*/ 249509 w 3025238"/>
              <a:gd name="connsiteY447" fmla="*/ 91644 h 1848547"/>
              <a:gd name="connsiteX448" fmla="*/ 280037 w 3025238"/>
              <a:gd name="connsiteY448" fmla="*/ 91644 h 1848547"/>
              <a:gd name="connsiteX449" fmla="*/ 280037 w 3025238"/>
              <a:gd name="connsiteY449" fmla="*/ 120723 h 1848547"/>
              <a:gd name="connsiteX450" fmla="*/ 249509 w 3025238"/>
              <a:gd name="connsiteY450" fmla="*/ 120723 h 1848547"/>
              <a:gd name="connsiteX451" fmla="*/ 227325 w 3025238"/>
              <a:gd name="connsiteY451" fmla="*/ 71221 h 1848547"/>
              <a:gd name="connsiteX452" fmla="*/ 227325 w 3025238"/>
              <a:gd name="connsiteY452" fmla="*/ 140904 h 1848547"/>
              <a:gd name="connsiteX453" fmla="*/ 300290 w 3025238"/>
              <a:gd name="connsiteY453" fmla="*/ 140904 h 1848547"/>
              <a:gd name="connsiteX454" fmla="*/ 300519 w 3025238"/>
              <a:gd name="connsiteY454" fmla="*/ 71221 h 1848547"/>
              <a:gd name="connsiteX455" fmla="*/ 836686 w 3025238"/>
              <a:gd name="connsiteY455" fmla="*/ 44662 h 1848547"/>
              <a:gd name="connsiteX456" fmla="*/ 924075 w 3025238"/>
              <a:gd name="connsiteY456" fmla="*/ 128617 h 1848547"/>
              <a:gd name="connsiteX457" fmla="*/ 943920 w 3025238"/>
              <a:gd name="connsiteY457" fmla="*/ 128617 h 1848547"/>
              <a:gd name="connsiteX458" fmla="*/ 943920 w 3025238"/>
              <a:gd name="connsiteY458" fmla="*/ 137241 h 1848547"/>
              <a:gd name="connsiteX459" fmla="*/ 1362854 w 3025238"/>
              <a:gd name="connsiteY459" fmla="*/ 138004 h 1848547"/>
              <a:gd name="connsiteX460" fmla="*/ 1362854 w 3025238"/>
              <a:gd name="connsiteY460" fmla="*/ 97095 h 1848547"/>
              <a:gd name="connsiteX461" fmla="*/ 1455433 w 3025238"/>
              <a:gd name="connsiteY461" fmla="*/ 97095 h 1848547"/>
              <a:gd name="connsiteX462" fmla="*/ 1455433 w 3025238"/>
              <a:gd name="connsiteY462" fmla="*/ 185019 h 1848547"/>
              <a:gd name="connsiteX463" fmla="*/ 1362854 w 3025238"/>
              <a:gd name="connsiteY463" fmla="*/ 185019 h 1848547"/>
              <a:gd name="connsiteX464" fmla="*/ 1362854 w 3025238"/>
              <a:gd name="connsiteY464" fmla="*/ 143957 h 1848547"/>
              <a:gd name="connsiteX465" fmla="*/ 1194487 w 3025238"/>
              <a:gd name="connsiteY465" fmla="*/ 143957 h 1848547"/>
              <a:gd name="connsiteX466" fmla="*/ 1379263 w 3025238"/>
              <a:gd name="connsiteY466" fmla="*/ 322628 h 1848547"/>
              <a:gd name="connsiteX467" fmla="*/ 1403763 w 3025238"/>
              <a:gd name="connsiteY467" fmla="*/ 322628 h 1848547"/>
              <a:gd name="connsiteX468" fmla="*/ 1403763 w 3025238"/>
              <a:gd name="connsiteY468" fmla="*/ 281643 h 1848547"/>
              <a:gd name="connsiteX469" fmla="*/ 1496343 w 3025238"/>
              <a:gd name="connsiteY469" fmla="*/ 281643 h 1848547"/>
              <a:gd name="connsiteX470" fmla="*/ 1496343 w 3025238"/>
              <a:gd name="connsiteY470" fmla="*/ 323086 h 1848547"/>
              <a:gd name="connsiteX471" fmla="*/ 1759579 w 3025238"/>
              <a:gd name="connsiteY471" fmla="*/ 323086 h 1848547"/>
              <a:gd name="connsiteX472" fmla="*/ 1759579 w 3025238"/>
              <a:gd name="connsiteY472" fmla="*/ 281948 h 1848547"/>
              <a:gd name="connsiteX473" fmla="*/ 1852464 w 3025238"/>
              <a:gd name="connsiteY473" fmla="*/ 281948 h 1848547"/>
              <a:gd name="connsiteX474" fmla="*/ 1852464 w 3025238"/>
              <a:gd name="connsiteY474" fmla="*/ 370101 h 1848547"/>
              <a:gd name="connsiteX475" fmla="*/ 1759961 w 3025238"/>
              <a:gd name="connsiteY475" fmla="*/ 370101 h 1848547"/>
              <a:gd name="connsiteX476" fmla="*/ 1759961 w 3025238"/>
              <a:gd name="connsiteY476" fmla="*/ 329116 h 1848547"/>
              <a:gd name="connsiteX477" fmla="*/ 1496724 w 3025238"/>
              <a:gd name="connsiteY477" fmla="*/ 329116 h 1848547"/>
              <a:gd name="connsiteX478" fmla="*/ 1496724 w 3025238"/>
              <a:gd name="connsiteY478" fmla="*/ 369567 h 1848547"/>
              <a:gd name="connsiteX479" fmla="*/ 1404144 w 3025238"/>
              <a:gd name="connsiteY479" fmla="*/ 369567 h 1848547"/>
              <a:gd name="connsiteX480" fmla="*/ 1404144 w 3025238"/>
              <a:gd name="connsiteY480" fmla="*/ 329116 h 1848547"/>
              <a:gd name="connsiteX481" fmla="*/ 1310649 w 3025238"/>
              <a:gd name="connsiteY481" fmla="*/ 329116 h 1848547"/>
              <a:gd name="connsiteX482" fmla="*/ 1310191 w 3025238"/>
              <a:gd name="connsiteY482" fmla="*/ 328581 h 1848547"/>
              <a:gd name="connsiteX483" fmla="*/ 979791 w 3025238"/>
              <a:gd name="connsiteY483" fmla="*/ 328581 h 1848547"/>
              <a:gd name="connsiteX484" fmla="*/ 979791 w 3025238"/>
              <a:gd name="connsiteY484" fmla="*/ 347509 h 1848547"/>
              <a:gd name="connsiteX485" fmla="*/ 933157 w 3025238"/>
              <a:gd name="connsiteY485" fmla="*/ 347509 h 1848547"/>
              <a:gd name="connsiteX486" fmla="*/ 933157 w 3025238"/>
              <a:gd name="connsiteY486" fmla="*/ 328581 h 1848547"/>
              <a:gd name="connsiteX487" fmla="*/ 463467 w 3025238"/>
              <a:gd name="connsiteY487" fmla="*/ 328581 h 1848547"/>
              <a:gd name="connsiteX488" fmla="*/ 363715 w 3025238"/>
              <a:gd name="connsiteY488" fmla="*/ 424901 h 1848547"/>
              <a:gd name="connsiteX489" fmla="*/ 363715 w 3025238"/>
              <a:gd name="connsiteY489" fmla="*/ 447798 h 1848547"/>
              <a:gd name="connsiteX490" fmla="*/ 339749 w 3025238"/>
              <a:gd name="connsiteY490" fmla="*/ 447798 h 1848547"/>
              <a:gd name="connsiteX491" fmla="*/ 236178 w 3025238"/>
              <a:gd name="connsiteY491" fmla="*/ 547933 h 1848547"/>
              <a:gd name="connsiteX492" fmla="*/ 19804 w 3025238"/>
              <a:gd name="connsiteY492" fmla="*/ 547933 h 1848547"/>
              <a:gd name="connsiteX493" fmla="*/ 19804 w 3025238"/>
              <a:gd name="connsiteY493" fmla="*/ 541751 h 1848547"/>
              <a:gd name="connsiteX494" fmla="*/ 233507 w 3025238"/>
              <a:gd name="connsiteY494" fmla="*/ 541751 h 1848547"/>
              <a:gd name="connsiteX495" fmla="*/ 333261 w 3025238"/>
              <a:gd name="connsiteY495" fmla="*/ 445355 h 1848547"/>
              <a:gd name="connsiteX496" fmla="*/ 333261 w 3025238"/>
              <a:gd name="connsiteY496" fmla="*/ 418719 h 1848547"/>
              <a:gd name="connsiteX497" fmla="*/ 360814 w 3025238"/>
              <a:gd name="connsiteY497" fmla="*/ 418719 h 1848547"/>
              <a:gd name="connsiteX498" fmla="*/ 460797 w 3025238"/>
              <a:gd name="connsiteY498" fmla="*/ 322094 h 1848547"/>
              <a:gd name="connsiteX499" fmla="*/ 755249 w 3025238"/>
              <a:gd name="connsiteY499" fmla="*/ 322094 h 1848547"/>
              <a:gd name="connsiteX500" fmla="*/ 648398 w 3025238"/>
              <a:gd name="connsiteY500" fmla="*/ 218447 h 1848547"/>
              <a:gd name="connsiteX501" fmla="*/ 407371 w 3025238"/>
              <a:gd name="connsiteY501" fmla="*/ 218447 h 1848547"/>
              <a:gd name="connsiteX502" fmla="*/ 407371 w 3025238"/>
              <a:gd name="connsiteY502" fmla="*/ 237452 h 1848547"/>
              <a:gd name="connsiteX503" fmla="*/ 361119 w 3025238"/>
              <a:gd name="connsiteY503" fmla="*/ 237452 h 1848547"/>
              <a:gd name="connsiteX504" fmla="*/ 361119 w 3025238"/>
              <a:gd name="connsiteY504" fmla="*/ 193338 h 1848547"/>
              <a:gd name="connsiteX505" fmla="*/ 407371 w 3025238"/>
              <a:gd name="connsiteY505" fmla="*/ 193338 h 1848547"/>
              <a:gd name="connsiteX506" fmla="*/ 407371 w 3025238"/>
              <a:gd name="connsiteY506" fmla="*/ 212572 h 1848547"/>
              <a:gd name="connsiteX507" fmla="*/ 706861 w 3025238"/>
              <a:gd name="connsiteY507" fmla="*/ 212572 h 1848547"/>
              <a:gd name="connsiteX508" fmla="*/ 820429 w 3025238"/>
              <a:gd name="connsiteY508" fmla="*/ 322323 h 1848547"/>
              <a:gd name="connsiteX509" fmla="*/ 933081 w 3025238"/>
              <a:gd name="connsiteY509" fmla="*/ 322323 h 1848547"/>
              <a:gd name="connsiteX510" fmla="*/ 933081 w 3025238"/>
              <a:gd name="connsiteY510" fmla="*/ 307821 h 1848547"/>
              <a:gd name="connsiteX511" fmla="*/ 727010 w 3025238"/>
              <a:gd name="connsiteY511" fmla="*/ 108849 h 1848547"/>
              <a:gd name="connsiteX512" fmla="*/ 309830 w 3025238"/>
              <a:gd name="connsiteY512" fmla="*/ 108849 h 1848547"/>
              <a:gd name="connsiteX513" fmla="*/ 309830 w 3025238"/>
              <a:gd name="connsiteY513" fmla="*/ 149834 h 1848547"/>
              <a:gd name="connsiteX514" fmla="*/ 221907 w 3025238"/>
              <a:gd name="connsiteY514" fmla="*/ 149834 h 1848547"/>
              <a:gd name="connsiteX515" fmla="*/ 111467 w 3025238"/>
              <a:gd name="connsiteY515" fmla="*/ 256686 h 1848547"/>
              <a:gd name="connsiteX516" fmla="*/ 0 w 3025238"/>
              <a:gd name="connsiteY516" fmla="*/ 256686 h 1848547"/>
              <a:gd name="connsiteX517" fmla="*/ 0 w 3025238"/>
              <a:gd name="connsiteY517" fmla="*/ 250580 h 1848547"/>
              <a:gd name="connsiteX518" fmla="*/ 108949 w 3025238"/>
              <a:gd name="connsiteY518" fmla="*/ 250580 h 1848547"/>
              <a:gd name="connsiteX519" fmla="*/ 217480 w 3025238"/>
              <a:gd name="connsiteY519" fmla="*/ 145560 h 1848547"/>
              <a:gd name="connsiteX520" fmla="*/ 217480 w 3025238"/>
              <a:gd name="connsiteY520" fmla="*/ 108925 h 1848547"/>
              <a:gd name="connsiteX521" fmla="*/ 20416 w 3025238"/>
              <a:gd name="connsiteY521" fmla="*/ 108925 h 1848547"/>
              <a:gd name="connsiteX522" fmla="*/ 20416 w 3025238"/>
              <a:gd name="connsiteY522" fmla="*/ 127929 h 1848547"/>
              <a:gd name="connsiteX523" fmla="*/ 0 w 3025238"/>
              <a:gd name="connsiteY523" fmla="*/ 127929 h 1848547"/>
              <a:gd name="connsiteX524" fmla="*/ 0 w 3025238"/>
              <a:gd name="connsiteY524" fmla="*/ 83433 h 1848547"/>
              <a:gd name="connsiteX525" fmla="*/ 21025 w 3025238"/>
              <a:gd name="connsiteY525" fmla="*/ 83433 h 1848547"/>
              <a:gd name="connsiteX526" fmla="*/ 21025 w 3025238"/>
              <a:gd name="connsiteY526" fmla="*/ 102362 h 1848547"/>
              <a:gd name="connsiteX527" fmla="*/ 218090 w 3025238"/>
              <a:gd name="connsiteY527" fmla="*/ 102362 h 1848547"/>
              <a:gd name="connsiteX528" fmla="*/ 218090 w 3025238"/>
              <a:gd name="connsiteY528" fmla="*/ 61452 h 1848547"/>
              <a:gd name="connsiteX529" fmla="*/ 310593 w 3025238"/>
              <a:gd name="connsiteY529" fmla="*/ 61452 h 1848547"/>
              <a:gd name="connsiteX530" fmla="*/ 310593 w 3025238"/>
              <a:gd name="connsiteY530" fmla="*/ 102438 h 1848547"/>
              <a:gd name="connsiteX531" fmla="*/ 730368 w 3025238"/>
              <a:gd name="connsiteY531" fmla="*/ 102438 h 1848547"/>
              <a:gd name="connsiteX532" fmla="*/ 937966 w 3025238"/>
              <a:gd name="connsiteY532" fmla="*/ 303090 h 1848547"/>
              <a:gd name="connsiteX533" fmla="*/ 979791 w 3025238"/>
              <a:gd name="connsiteY533" fmla="*/ 303090 h 1848547"/>
              <a:gd name="connsiteX534" fmla="*/ 979791 w 3025238"/>
              <a:gd name="connsiteY534" fmla="*/ 322094 h 1848547"/>
              <a:gd name="connsiteX535" fmla="*/ 1303399 w 3025238"/>
              <a:gd name="connsiteY535" fmla="*/ 322094 h 1848547"/>
              <a:gd name="connsiteX536" fmla="*/ 1118469 w 3025238"/>
              <a:gd name="connsiteY536" fmla="*/ 143270 h 1848547"/>
              <a:gd name="connsiteX537" fmla="*/ 943920 w 3025238"/>
              <a:gd name="connsiteY537" fmla="*/ 143270 h 1848547"/>
              <a:gd name="connsiteX538" fmla="*/ 943920 w 3025238"/>
              <a:gd name="connsiteY538" fmla="*/ 151818 h 1848547"/>
              <a:gd name="connsiteX539" fmla="*/ 919496 w 3025238"/>
              <a:gd name="connsiteY539" fmla="*/ 151818 h 1848547"/>
              <a:gd name="connsiteX540" fmla="*/ 919496 w 3025238"/>
              <a:gd name="connsiteY540" fmla="*/ 132891 h 1848547"/>
              <a:gd name="connsiteX541" fmla="*/ 832107 w 3025238"/>
              <a:gd name="connsiteY541" fmla="*/ 48936 h 1848547"/>
              <a:gd name="connsiteX542" fmla="*/ 2319674 w 3025238"/>
              <a:gd name="connsiteY542" fmla="*/ 0 h 1848547"/>
              <a:gd name="connsiteX543" fmla="*/ 2328614 w 3025238"/>
              <a:gd name="connsiteY543" fmla="*/ 0 h 1848547"/>
              <a:gd name="connsiteX544" fmla="*/ 2185688 w 3025238"/>
              <a:gd name="connsiteY544" fmla="*/ 138080 h 1848547"/>
              <a:gd name="connsiteX545" fmla="*/ 2254379 w 3025238"/>
              <a:gd name="connsiteY545" fmla="*/ 138080 h 1848547"/>
              <a:gd name="connsiteX546" fmla="*/ 2397611 w 3025238"/>
              <a:gd name="connsiteY546" fmla="*/ 0 h 1848547"/>
              <a:gd name="connsiteX547" fmla="*/ 2405977 w 3025238"/>
              <a:gd name="connsiteY547" fmla="*/ 0 h 1848547"/>
              <a:gd name="connsiteX548" fmla="*/ 2258271 w 3025238"/>
              <a:gd name="connsiteY548" fmla="*/ 142965 h 1848547"/>
              <a:gd name="connsiteX549" fmla="*/ 2257355 w 3025238"/>
              <a:gd name="connsiteY549" fmla="*/ 143881 h 1848547"/>
              <a:gd name="connsiteX550" fmla="*/ 1593883 w 3025238"/>
              <a:gd name="connsiteY550" fmla="*/ 143881 h 1848547"/>
              <a:gd name="connsiteX551" fmla="*/ 1593883 w 3025238"/>
              <a:gd name="connsiteY551" fmla="*/ 184866 h 1848547"/>
              <a:gd name="connsiteX552" fmla="*/ 1501380 w 3025238"/>
              <a:gd name="connsiteY552" fmla="*/ 184866 h 1848547"/>
              <a:gd name="connsiteX553" fmla="*/ 1501380 w 3025238"/>
              <a:gd name="connsiteY553" fmla="*/ 96790 h 1848547"/>
              <a:gd name="connsiteX554" fmla="*/ 1593883 w 3025238"/>
              <a:gd name="connsiteY554" fmla="*/ 96790 h 1848547"/>
              <a:gd name="connsiteX555" fmla="*/ 1593883 w 3025238"/>
              <a:gd name="connsiteY555" fmla="*/ 137775 h 1848547"/>
              <a:gd name="connsiteX556" fmla="*/ 2177064 w 3025238"/>
              <a:gd name="connsiteY556" fmla="*/ 137775 h 1848547"/>
              <a:gd name="connsiteX557" fmla="*/ 1083332 w 3025238"/>
              <a:gd name="connsiteY557" fmla="*/ 0 h 1848547"/>
              <a:gd name="connsiteX558" fmla="*/ 1092340 w 3025238"/>
              <a:gd name="connsiteY558" fmla="*/ 0 h 1848547"/>
              <a:gd name="connsiteX559" fmla="*/ 1062269 w 3025238"/>
              <a:gd name="connsiteY559" fmla="*/ 29060 h 1848547"/>
              <a:gd name="connsiteX560" fmla="*/ 825135 w 3025238"/>
              <a:gd name="connsiteY560" fmla="*/ 29060 h 1848547"/>
              <a:gd name="connsiteX561" fmla="*/ 825135 w 3025238"/>
              <a:gd name="connsiteY561" fmla="*/ 37608 h 1848547"/>
              <a:gd name="connsiteX562" fmla="*/ 800711 w 3025238"/>
              <a:gd name="connsiteY562" fmla="*/ 37608 h 1848547"/>
              <a:gd name="connsiteX563" fmla="*/ 800711 w 3025238"/>
              <a:gd name="connsiteY563" fmla="*/ 14330 h 1848547"/>
              <a:gd name="connsiteX564" fmla="*/ 825135 w 3025238"/>
              <a:gd name="connsiteY564" fmla="*/ 14330 h 1848547"/>
              <a:gd name="connsiteX565" fmla="*/ 825135 w 3025238"/>
              <a:gd name="connsiteY565" fmla="*/ 22954 h 1848547"/>
              <a:gd name="connsiteX566" fmla="*/ 1059598 w 3025238"/>
              <a:gd name="connsiteY566" fmla="*/ 22954 h 1848547"/>
              <a:gd name="connsiteX567" fmla="*/ 780749 w 3025238"/>
              <a:gd name="connsiteY567" fmla="*/ 0 h 1848547"/>
              <a:gd name="connsiteX568" fmla="*/ 789881 w 3025238"/>
              <a:gd name="connsiteY568" fmla="*/ 0 h 1848547"/>
              <a:gd name="connsiteX569" fmla="*/ 790052 w 3025238"/>
              <a:gd name="connsiteY569" fmla="*/ 165 h 1848547"/>
              <a:gd name="connsiteX570" fmla="*/ 785473 w 3025238"/>
              <a:gd name="connsiteY570" fmla="*/ 4516 h 1848547"/>
            </a:gdLst>
            <a:rect l="l" t="t" r="r" b="b"/>
            <a:pathLst>
              <a:path w="3025238" h="1848547">
                <a:moveTo>
                  <a:pt x="362416" y="1622175"/>
                </a:moveTo>
                <a:lnTo>
                  <a:pt x="548109" y="1801456"/>
                </a:lnTo>
                <a:lnTo>
                  <a:pt x="605809" y="1801456"/>
                </a:lnTo>
                <a:lnTo>
                  <a:pt x="420268" y="1622175"/>
                </a:lnTo>
                <a:close/>
                <a:moveTo>
                  <a:pt x="768121" y="1605428"/>
                </a:moveTo>
                <a:lnTo>
                  <a:pt x="798650" y="1605428"/>
                </a:lnTo>
                <a:lnTo>
                  <a:pt x="798650" y="1634507"/>
                </a:lnTo>
                <a:lnTo>
                  <a:pt x="768121" y="1634507"/>
                </a:lnTo>
                <a:close/>
                <a:moveTo>
                  <a:pt x="746015" y="1584852"/>
                </a:moveTo>
                <a:lnTo>
                  <a:pt x="746015" y="1654306"/>
                </a:lnTo>
                <a:lnTo>
                  <a:pt x="818903" y="1654306"/>
                </a:lnTo>
                <a:lnTo>
                  <a:pt x="818903" y="1584852"/>
                </a:lnTo>
                <a:close/>
                <a:moveTo>
                  <a:pt x="71550" y="1523413"/>
                </a:moveTo>
                <a:lnTo>
                  <a:pt x="158635" y="1607062"/>
                </a:lnTo>
                <a:lnTo>
                  <a:pt x="178479" y="1607062"/>
                </a:lnTo>
                <a:lnTo>
                  <a:pt x="178479" y="1615686"/>
                </a:lnTo>
                <a:lnTo>
                  <a:pt x="597414" y="1616450"/>
                </a:lnTo>
                <a:lnTo>
                  <a:pt x="597414" y="1575540"/>
                </a:lnTo>
                <a:lnTo>
                  <a:pt x="689993" y="1575540"/>
                </a:lnTo>
                <a:lnTo>
                  <a:pt x="689993" y="1663388"/>
                </a:lnTo>
                <a:lnTo>
                  <a:pt x="597414" y="1663388"/>
                </a:lnTo>
                <a:lnTo>
                  <a:pt x="597414" y="1622327"/>
                </a:lnTo>
                <a:lnTo>
                  <a:pt x="429046" y="1622327"/>
                </a:lnTo>
                <a:lnTo>
                  <a:pt x="614357" y="1801456"/>
                </a:lnTo>
                <a:lnTo>
                  <a:pt x="994063" y="1801456"/>
                </a:lnTo>
                <a:lnTo>
                  <a:pt x="994063" y="1760471"/>
                </a:lnTo>
                <a:lnTo>
                  <a:pt x="1086642" y="1760471"/>
                </a:lnTo>
                <a:lnTo>
                  <a:pt x="1086642" y="1848547"/>
                </a:lnTo>
                <a:lnTo>
                  <a:pt x="994368" y="1848547"/>
                </a:lnTo>
                <a:lnTo>
                  <a:pt x="994368" y="1807562"/>
                </a:lnTo>
                <a:lnTo>
                  <a:pt x="545133" y="1807562"/>
                </a:lnTo>
                <a:lnTo>
                  <a:pt x="353334" y="1622175"/>
                </a:lnTo>
                <a:lnTo>
                  <a:pt x="178784" y="1622175"/>
                </a:lnTo>
                <a:lnTo>
                  <a:pt x="178784" y="1630646"/>
                </a:lnTo>
                <a:lnTo>
                  <a:pt x="154360" y="1630646"/>
                </a:lnTo>
                <a:lnTo>
                  <a:pt x="154360" y="1611718"/>
                </a:lnTo>
                <a:lnTo>
                  <a:pt x="66972" y="1527763"/>
                </a:lnTo>
                <a:close/>
                <a:moveTo>
                  <a:pt x="0" y="1454882"/>
                </a:moveTo>
                <a:lnTo>
                  <a:pt x="24918" y="1478841"/>
                </a:lnTo>
                <a:lnTo>
                  <a:pt x="20339" y="1483191"/>
                </a:lnTo>
                <a:lnTo>
                  <a:pt x="0" y="1463775"/>
                </a:lnTo>
                <a:close/>
                <a:moveTo>
                  <a:pt x="1607774" y="1436023"/>
                </a:moveTo>
                <a:lnTo>
                  <a:pt x="1421012" y="1616526"/>
                </a:lnTo>
                <a:lnTo>
                  <a:pt x="1489473" y="1616526"/>
                </a:lnTo>
                <a:lnTo>
                  <a:pt x="1637768" y="1473269"/>
                </a:lnTo>
                <a:lnTo>
                  <a:pt x="1637768" y="1436023"/>
                </a:lnTo>
                <a:close/>
                <a:moveTo>
                  <a:pt x="1047843" y="1421720"/>
                </a:moveTo>
                <a:lnTo>
                  <a:pt x="1072267" y="1421720"/>
                </a:lnTo>
                <a:lnTo>
                  <a:pt x="1072267" y="1444998"/>
                </a:lnTo>
                <a:lnTo>
                  <a:pt x="1047843" y="1444998"/>
                </a:lnTo>
                <a:close/>
                <a:moveTo>
                  <a:pt x="1245825" y="1286476"/>
                </a:moveTo>
                <a:lnTo>
                  <a:pt x="1276354" y="1286476"/>
                </a:lnTo>
                <a:lnTo>
                  <a:pt x="1276354" y="1315555"/>
                </a:lnTo>
                <a:lnTo>
                  <a:pt x="1245825" y="1315555"/>
                </a:lnTo>
                <a:close/>
                <a:moveTo>
                  <a:pt x="621199" y="1284949"/>
                </a:moveTo>
                <a:lnTo>
                  <a:pt x="667528" y="1284949"/>
                </a:lnTo>
                <a:lnTo>
                  <a:pt x="667528" y="1328987"/>
                </a:lnTo>
                <a:lnTo>
                  <a:pt x="621199" y="1328987"/>
                </a:lnTo>
                <a:lnTo>
                  <a:pt x="621199" y="1310059"/>
                </a:lnTo>
                <a:lnTo>
                  <a:pt x="501449" y="1310059"/>
                </a:lnTo>
                <a:lnTo>
                  <a:pt x="297134" y="1507506"/>
                </a:lnTo>
                <a:lnTo>
                  <a:pt x="59999" y="1507506"/>
                </a:lnTo>
                <a:lnTo>
                  <a:pt x="59999" y="1516130"/>
                </a:lnTo>
                <a:lnTo>
                  <a:pt x="35576" y="1516130"/>
                </a:lnTo>
                <a:lnTo>
                  <a:pt x="35576" y="1492852"/>
                </a:lnTo>
                <a:lnTo>
                  <a:pt x="59999" y="1492852"/>
                </a:lnTo>
                <a:lnTo>
                  <a:pt x="59999" y="1501400"/>
                </a:lnTo>
                <a:lnTo>
                  <a:pt x="294386" y="1501400"/>
                </a:lnTo>
                <a:lnTo>
                  <a:pt x="498702" y="1303877"/>
                </a:lnTo>
                <a:lnTo>
                  <a:pt x="621199" y="1303877"/>
                </a:lnTo>
                <a:close/>
                <a:moveTo>
                  <a:pt x="1224024" y="1266129"/>
                </a:moveTo>
                <a:lnTo>
                  <a:pt x="1224024" y="1335582"/>
                </a:lnTo>
                <a:lnTo>
                  <a:pt x="1296988" y="1335582"/>
                </a:lnTo>
                <a:lnTo>
                  <a:pt x="1296988" y="1266129"/>
                </a:lnTo>
                <a:close/>
                <a:moveTo>
                  <a:pt x="107881" y="1237584"/>
                </a:moveTo>
                <a:lnTo>
                  <a:pt x="138410" y="1237584"/>
                </a:lnTo>
                <a:lnTo>
                  <a:pt x="138410" y="1266664"/>
                </a:lnTo>
                <a:lnTo>
                  <a:pt x="107881" y="1266664"/>
                </a:lnTo>
                <a:lnTo>
                  <a:pt x="107881" y="1255215"/>
                </a:lnTo>
                <a:lnTo>
                  <a:pt x="0" y="1255215"/>
                </a:lnTo>
                <a:lnTo>
                  <a:pt x="0" y="1249109"/>
                </a:lnTo>
                <a:lnTo>
                  <a:pt x="107881" y="1249109"/>
                </a:lnTo>
                <a:close/>
                <a:moveTo>
                  <a:pt x="972006" y="1207666"/>
                </a:moveTo>
                <a:lnTo>
                  <a:pt x="739985" y="1429765"/>
                </a:lnTo>
                <a:lnTo>
                  <a:pt x="808675" y="1429765"/>
                </a:lnTo>
                <a:lnTo>
                  <a:pt x="1040696" y="1207666"/>
                </a:lnTo>
                <a:close/>
                <a:moveTo>
                  <a:pt x="439121" y="1182861"/>
                </a:moveTo>
                <a:lnTo>
                  <a:pt x="218243" y="1396565"/>
                </a:lnTo>
                <a:lnTo>
                  <a:pt x="267319" y="1396565"/>
                </a:lnTo>
                <a:lnTo>
                  <a:pt x="488273" y="1182861"/>
                </a:lnTo>
                <a:close/>
                <a:moveTo>
                  <a:pt x="2573484" y="1169275"/>
                </a:moveTo>
                <a:lnTo>
                  <a:pt x="2665987" y="1169275"/>
                </a:lnTo>
                <a:lnTo>
                  <a:pt x="2665987" y="1257123"/>
                </a:lnTo>
                <a:lnTo>
                  <a:pt x="2573484" y="1257123"/>
                </a:lnTo>
                <a:lnTo>
                  <a:pt x="2573484" y="1216138"/>
                </a:lnTo>
                <a:lnTo>
                  <a:pt x="2380845" y="1216138"/>
                </a:lnTo>
                <a:lnTo>
                  <a:pt x="2380845" y="1234989"/>
                </a:lnTo>
                <a:lnTo>
                  <a:pt x="2334594" y="1234989"/>
                </a:lnTo>
                <a:lnTo>
                  <a:pt x="2334594" y="1216061"/>
                </a:lnTo>
                <a:lnTo>
                  <a:pt x="2194619" y="1216061"/>
                </a:lnTo>
                <a:lnTo>
                  <a:pt x="1967329" y="1435794"/>
                </a:lnTo>
                <a:lnTo>
                  <a:pt x="1730271" y="1435794"/>
                </a:lnTo>
                <a:lnTo>
                  <a:pt x="1730271" y="1476779"/>
                </a:lnTo>
                <a:lnTo>
                  <a:pt x="1642958" y="1476779"/>
                </a:lnTo>
                <a:lnTo>
                  <a:pt x="1493137" y="1621792"/>
                </a:lnTo>
                <a:lnTo>
                  <a:pt x="1492221" y="1622709"/>
                </a:lnTo>
                <a:lnTo>
                  <a:pt x="828747" y="1622709"/>
                </a:lnTo>
                <a:lnTo>
                  <a:pt x="828595" y="1663694"/>
                </a:lnTo>
                <a:lnTo>
                  <a:pt x="736017" y="1663694"/>
                </a:lnTo>
                <a:lnTo>
                  <a:pt x="736017" y="1575541"/>
                </a:lnTo>
                <a:lnTo>
                  <a:pt x="828595" y="1575541"/>
                </a:lnTo>
                <a:lnTo>
                  <a:pt x="828595" y="1616374"/>
                </a:lnTo>
                <a:lnTo>
                  <a:pt x="1411777" y="1616374"/>
                </a:lnTo>
                <a:lnTo>
                  <a:pt x="1598538" y="1435870"/>
                </a:lnTo>
                <a:lnTo>
                  <a:pt x="1086643" y="1435870"/>
                </a:lnTo>
                <a:lnTo>
                  <a:pt x="1086643" y="1429765"/>
                </a:lnTo>
                <a:lnTo>
                  <a:pt x="1637463" y="1429765"/>
                </a:lnTo>
                <a:lnTo>
                  <a:pt x="1637463" y="1388779"/>
                </a:lnTo>
                <a:lnTo>
                  <a:pt x="1729966" y="1388779"/>
                </a:lnTo>
                <a:lnTo>
                  <a:pt x="1729966" y="1429765"/>
                </a:lnTo>
                <a:lnTo>
                  <a:pt x="1964353" y="1429765"/>
                </a:lnTo>
                <a:lnTo>
                  <a:pt x="2191947" y="1210184"/>
                </a:lnTo>
                <a:lnTo>
                  <a:pt x="2334594" y="1210184"/>
                </a:lnTo>
                <a:lnTo>
                  <a:pt x="2334594" y="1191256"/>
                </a:lnTo>
                <a:lnTo>
                  <a:pt x="2380845" y="1191256"/>
                </a:lnTo>
                <a:lnTo>
                  <a:pt x="2380845" y="1210261"/>
                </a:lnTo>
                <a:lnTo>
                  <a:pt x="2573484" y="1210261"/>
                </a:lnTo>
                <a:close/>
                <a:moveTo>
                  <a:pt x="606955" y="1145234"/>
                </a:moveTo>
                <a:lnTo>
                  <a:pt x="606955" y="1214688"/>
                </a:lnTo>
                <a:lnTo>
                  <a:pt x="679918" y="1214688"/>
                </a:lnTo>
                <a:lnTo>
                  <a:pt x="679918" y="1145234"/>
                </a:lnTo>
                <a:close/>
                <a:moveTo>
                  <a:pt x="597262" y="1136228"/>
                </a:moveTo>
                <a:lnTo>
                  <a:pt x="689765" y="1136228"/>
                </a:lnTo>
                <a:lnTo>
                  <a:pt x="689765" y="1223847"/>
                </a:lnTo>
                <a:lnTo>
                  <a:pt x="597109" y="1223847"/>
                </a:lnTo>
                <a:lnTo>
                  <a:pt x="597109" y="1182861"/>
                </a:lnTo>
                <a:lnTo>
                  <a:pt x="497280" y="1182861"/>
                </a:lnTo>
                <a:lnTo>
                  <a:pt x="269990" y="1402518"/>
                </a:lnTo>
                <a:lnTo>
                  <a:pt x="0" y="1402518"/>
                </a:lnTo>
                <a:lnTo>
                  <a:pt x="0" y="1396870"/>
                </a:lnTo>
                <a:lnTo>
                  <a:pt x="208932" y="1396870"/>
                </a:lnTo>
                <a:lnTo>
                  <a:pt x="436526" y="1177213"/>
                </a:lnTo>
                <a:lnTo>
                  <a:pt x="597262" y="1177213"/>
                </a:lnTo>
                <a:close/>
                <a:moveTo>
                  <a:pt x="1411320" y="1096769"/>
                </a:moveTo>
                <a:lnTo>
                  <a:pt x="1505654" y="1188356"/>
                </a:lnTo>
                <a:lnTo>
                  <a:pt x="1543815" y="1188356"/>
                </a:lnTo>
                <a:lnTo>
                  <a:pt x="1449481" y="1096769"/>
                </a:lnTo>
                <a:close/>
                <a:moveTo>
                  <a:pt x="2964917" y="1066972"/>
                </a:moveTo>
                <a:lnTo>
                  <a:pt x="2995446" y="1066972"/>
                </a:lnTo>
                <a:lnTo>
                  <a:pt x="2995446" y="1096051"/>
                </a:lnTo>
                <a:lnTo>
                  <a:pt x="2964917" y="1096051"/>
                </a:lnTo>
                <a:close/>
                <a:moveTo>
                  <a:pt x="2605437" y="1066972"/>
                </a:moveTo>
                <a:lnTo>
                  <a:pt x="2635966" y="1066972"/>
                </a:lnTo>
                <a:lnTo>
                  <a:pt x="2635966" y="1096051"/>
                </a:lnTo>
                <a:lnTo>
                  <a:pt x="2605437" y="1096051"/>
                </a:lnTo>
                <a:close/>
                <a:moveTo>
                  <a:pt x="2942809" y="1046091"/>
                </a:moveTo>
                <a:lnTo>
                  <a:pt x="2942809" y="1115544"/>
                </a:lnTo>
                <a:lnTo>
                  <a:pt x="3015697" y="1115544"/>
                </a:lnTo>
                <a:lnTo>
                  <a:pt x="3015697" y="1046091"/>
                </a:lnTo>
                <a:close/>
                <a:moveTo>
                  <a:pt x="2932658" y="1037085"/>
                </a:moveTo>
                <a:lnTo>
                  <a:pt x="3025238" y="1037085"/>
                </a:lnTo>
                <a:lnTo>
                  <a:pt x="3025238" y="1125237"/>
                </a:lnTo>
                <a:lnTo>
                  <a:pt x="2932964" y="1125237"/>
                </a:lnTo>
                <a:lnTo>
                  <a:pt x="2932964" y="1084252"/>
                </a:lnTo>
                <a:lnTo>
                  <a:pt x="2648662" y="1084252"/>
                </a:lnTo>
                <a:lnTo>
                  <a:pt x="2648357" y="1078070"/>
                </a:lnTo>
                <a:lnTo>
                  <a:pt x="2932658" y="1078070"/>
                </a:lnTo>
                <a:close/>
                <a:moveTo>
                  <a:pt x="0" y="983659"/>
                </a:moveTo>
                <a:lnTo>
                  <a:pt x="11103" y="983659"/>
                </a:lnTo>
                <a:lnTo>
                  <a:pt x="11103" y="989765"/>
                </a:lnTo>
                <a:lnTo>
                  <a:pt x="0" y="989765"/>
                </a:lnTo>
                <a:close/>
                <a:moveTo>
                  <a:pt x="29928" y="972561"/>
                </a:moveTo>
                <a:lnTo>
                  <a:pt x="60458" y="972561"/>
                </a:lnTo>
                <a:lnTo>
                  <a:pt x="60458" y="1001640"/>
                </a:lnTo>
                <a:lnTo>
                  <a:pt x="29928" y="1001640"/>
                </a:lnTo>
                <a:close/>
                <a:moveTo>
                  <a:pt x="1006886" y="963204"/>
                </a:moveTo>
                <a:lnTo>
                  <a:pt x="1006886" y="1032658"/>
                </a:lnTo>
                <a:lnTo>
                  <a:pt x="1079849" y="1032658"/>
                </a:lnTo>
                <a:lnTo>
                  <a:pt x="1079849" y="963204"/>
                </a:lnTo>
                <a:close/>
                <a:moveTo>
                  <a:pt x="997346" y="953587"/>
                </a:moveTo>
                <a:lnTo>
                  <a:pt x="1089849" y="953587"/>
                </a:lnTo>
                <a:lnTo>
                  <a:pt x="1089849" y="1037542"/>
                </a:lnTo>
                <a:lnTo>
                  <a:pt x="1145869" y="1090968"/>
                </a:lnTo>
                <a:lnTo>
                  <a:pt x="1452609" y="1090968"/>
                </a:lnTo>
                <a:lnTo>
                  <a:pt x="1553279" y="1188280"/>
                </a:lnTo>
                <a:lnTo>
                  <a:pt x="1826209" y="1188280"/>
                </a:lnTo>
                <a:lnTo>
                  <a:pt x="1826209" y="1176831"/>
                </a:lnTo>
                <a:lnTo>
                  <a:pt x="1856738" y="1176831"/>
                </a:lnTo>
                <a:lnTo>
                  <a:pt x="1856738" y="1205910"/>
                </a:lnTo>
                <a:lnTo>
                  <a:pt x="1826209" y="1205910"/>
                </a:lnTo>
                <a:lnTo>
                  <a:pt x="1826209" y="1194462"/>
                </a:lnTo>
                <a:lnTo>
                  <a:pt x="1504509" y="1194462"/>
                </a:lnTo>
                <a:lnTo>
                  <a:pt x="1503134" y="1194462"/>
                </a:lnTo>
                <a:lnTo>
                  <a:pt x="1402465" y="1097150"/>
                </a:lnTo>
                <a:lnTo>
                  <a:pt x="1142969" y="1097150"/>
                </a:lnTo>
                <a:lnTo>
                  <a:pt x="1085268" y="1041740"/>
                </a:lnTo>
                <a:lnTo>
                  <a:pt x="997346" y="1041740"/>
                </a:lnTo>
                <a:close/>
                <a:moveTo>
                  <a:pt x="1410938" y="864977"/>
                </a:moveTo>
                <a:lnTo>
                  <a:pt x="1632273" y="1078680"/>
                </a:lnTo>
                <a:lnTo>
                  <a:pt x="1722334" y="1078680"/>
                </a:lnTo>
                <a:lnTo>
                  <a:pt x="1500998" y="864977"/>
                </a:lnTo>
                <a:close/>
                <a:moveTo>
                  <a:pt x="797685" y="850628"/>
                </a:moveTo>
                <a:lnTo>
                  <a:pt x="822108" y="850628"/>
                </a:lnTo>
                <a:lnTo>
                  <a:pt x="822108" y="873525"/>
                </a:lnTo>
                <a:lnTo>
                  <a:pt x="797685" y="873525"/>
                </a:lnTo>
                <a:lnTo>
                  <a:pt x="797685" y="864977"/>
                </a:lnTo>
                <a:lnTo>
                  <a:pt x="680758" y="864977"/>
                </a:lnTo>
                <a:lnTo>
                  <a:pt x="546201" y="994725"/>
                </a:lnTo>
                <a:lnTo>
                  <a:pt x="863322" y="994725"/>
                </a:lnTo>
                <a:lnTo>
                  <a:pt x="863322" y="953816"/>
                </a:lnTo>
                <a:lnTo>
                  <a:pt x="955825" y="953816"/>
                </a:lnTo>
                <a:lnTo>
                  <a:pt x="955825" y="1041588"/>
                </a:lnTo>
                <a:lnTo>
                  <a:pt x="912779" y="1041588"/>
                </a:lnTo>
                <a:lnTo>
                  <a:pt x="912779" y="1178969"/>
                </a:lnTo>
                <a:lnTo>
                  <a:pt x="689765" y="1392672"/>
                </a:lnTo>
                <a:lnTo>
                  <a:pt x="689765" y="1429765"/>
                </a:lnTo>
                <a:lnTo>
                  <a:pt x="730903" y="1429765"/>
                </a:lnTo>
                <a:lnTo>
                  <a:pt x="969258" y="1201559"/>
                </a:lnTo>
                <a:lnTo>
                  <a:pt x="1161210" y="1201559"/>
                </a:lnTo>
                <a:lnTo>
                  <a:pt x="1219215" y="1256818"/>
                </a:lnTo>
                <a:lnTo>
                  <a:pt x="1307063" y="1256818"/>
                </a:lnTo>
                <a:lnTo>
                  <a:pt x="1307063" y="1344971"/>
                </a:lnTo>
                <a:lnTo>
                  <a:pt x="1214559" y="1344971"/>
                </a:lnTo>
                <a:lnTo>
                  <a:pt x="1214559" y="1303833"/>
                </a:lnTo>
                <a:lnTo>
                  <a:pt x="1071378" y="1303833"/>
                </a:lnTo>
                <a:lnTo>
                  <a:pt x="1071378" y="1312381"/>
                </a:lnTo>
                <a:lnTo>
                  <a:pt x="1046955" y="1312381"/>
                </a:lnTo>
                <a:lnTo>
                  <a:pt x="1046955" y="1289102"/>
                </a:lnTo>
                <a:lnTo>
                  <a:pt x="1071378" y="1289102"/>
                </a:lnTo>
                <a:lnTo>
                  <a:pt x="1071378" y="1297650"/>
                </a:lnTo>
                <a:lnTo>
                  <a:pt x="1214865" y="1297650"/>
                </a:lnTo>
                <a:lnTo>
                  <a:pt x="1214865" y="1261092"/>
                </a:lnTo>
                <a:lnTo>
                  <a:pt x="1158844" y="1207666"/>
                </a:lnTo>
                <a:lnTo>
                  <a:pt x="1049931" y="1207666"/>
                </a:lnTo>
                <a:lnTo>
                  <a:pt x="817835" y="1429765"/>
                </a:lnTo>
                <a:lnTo>
                  <a:pt x="1031538" y="1429765"/>
                </a:lnTo>
                <a:lnTo>
                  <a:pt x="1031538" y="1436023"/>
                </a:lnTo>
                <a:lnTo>
                  <a:pt x="689765" y="1436023"/>
                </a:lnTo>
                <a:lnTo>
                  <a:pt x="689765" y="1477085"/>
                </a:lnTo>
                <a:lnTo>
                  <a:pt x="597491" y="1477085"/>
                </a:lnTo>
                <a:lnTo>
                  <a:pt x="597491" y="1389314"/>
                </a:lnTo>
                <a:lnTo>
                  <a:pt x="684880" y="1389314"/>
                </a:lnTo>
                <a:lnTo>
                  <a:pt x="906216" y="1177137"/>
                </a:lnTo>
                <a:lnTo>
                  <a:pt x="906216" y="1042351"/>
                </a:lnTo>
                <a:lnTo>
                  <a:pt x="863246" y="1042351"/>
                </a:lnTo>
                <a:lnTo>
                  <a:pt x="863246" y="1001366"/>
                </a:lnTo>
                <a:lnTo>
                  <a:pt x="416682" y="1001366"/>
                </a:lnTo>
                <a:lnTo>
                  <a:pt x="306091" y="1108217"/>
                </a:lnTo>
                <a:lnTo>
                  <a:pt x="306091" y="1148210"/>
                </a:lnTo>
                <a:lnTo>
                  <a:pt x="259839" y="1148210"/>
                </a:lnTo>
                <a:lnTo>
                  <a:pt x="259839" y="1129282"/>
                </a:lnTo>
                <a:lnTo>
                  <a:pt x="0" y="1129282"/>
                </a:lnTo>
                <a:lnTo>
                  <a:pt x="0" y="1122642"/>
                </a:lnTo>
                <a:lnTo>
                  <a:pt x="259915" y="1122642"/>
                </a:lnTo>
                <a:lnTo>
                  <a:pt x="259915" y="1103714"/>
                </a:lnTo>
                <a:lnTo>
                  <a:pt x="301282" y="1103714"/>
                </a:lnTo>
                <a:lnTo>
                  <a:pt x="414087" y="994725"/>
                </a:lnTo>
                <a:lnTo>
                  <a:pt x="537119" y="994725"/>
                </a:lnTo>
                <a:lnTo>
                  <a:pt x="678011" y="859176"/>
                </a:lnTo>
                <a:lnTo>
                  <a:pt x="797685" y="859176"/>
                </a:lnTo>
                <a:close/>
                <a:moveTo>
                  <a:pt x="409355" y="820634"/>
                </a:moveTo>
                <a:lnTo>
                  <a:pt x="239460" y="983659"/>
                </a:lnTo>
                <a:lnTo>
                  <a:pt x="284033" y="983659"/>
                </a:lnTo>
                <a:lnTo>
                  <a:pt x="454003" y="820634"/>
                </a:lnTo>
                <a:close/>
                <a:moveTo>
                  <a:pt x="863017" y="817657"/>
                </a:moveTo>
                <a:lnTo>
                  <a:pt x="955520" y="817657"/>
                </a:lnTo>
                <a:lnTo>
                  <a:pt x="955520" y="858490"/>
                </a:lnTo>
                <a:lnTo>
                  <a:pt x="1503899" y="858490"/>
                </a:lnTo>
                <a:lnTo>
                  <a:pt x="1731187" y="1078146"/>
                </a:lnTo>
                <a:lnTo>
                  <a:pt x="2101734" y="1078146"/>
                </a:lnTo>
                <a:lnTo>
                  <a:pt x="2101734" y="1059371"/>
                </a:lnTo>
                <a:lnTo>
                  <a:pt x="2148214" y="1059371"/>
                </a:lnTo>
                <a:lnTo>
                  <a:pt x="2148214" y="1078070"/>
                </a:lnTo>
                <a:lnTo>
                  <a:pt x="2592641" y="1078070"/>
                </a:lnTo>
                <a:lnTo>
                  <a:pt x="2592641" y="1084252"/>
                </a:lnTo>
                <a:lnTo>
                  <a:pt x="2148214" y="1084252"/>
                </a:lnTo>
                <a:lnTo>
                  <a:pt x="2148214" y="1103409"/>
                </a:lnTo>
                <a:lnTo>
                  <a:pt x="2107152" y="1103409"/>
                </a:lnTo>
                <a:lnTo>
                  <a:pt x="1899632" y="1303909"/>
                </a:lnTo>
                <a:lnTo>
                  <a:pt x="1450396" y="1303909"/>
                </a:lnTo>
                <a:lnTo>
                  <a:pt x="1450396" y="1344894"/>
                </a:lnTo>
                <a:lnTo>
                  <a:pt x="1357664" y="1345504"/>
                </a:lnTo>
                <a:lnTo>
                  <a:pt x="1357664" y="1257428"/>
                </a:lnTo>
                <a:lnTo>
                  <a:pt x="1450167" y="1257428"/>
                </a:lnTo>
                <a:lnTo>
                  <a:pt x="1450167" y="1298413"/>
                </a:lnTo>
                <a:lnTo>
                  <a:pt x="1896731" y="1298413"/>
                </a:lnTo>
                <a:lnTo>
                  <a:pt x="2101734" y="1099974"/>
                </a:lnTo>
                <a:lnTo>
                  <a:pt x="2101734" y="1084710"/>
                </a:lnTo>
                <a:lnTo>
                  <a:pt x="1629373" y="1084710"/>
                </a:lnTo>
                <a:lnTo>
                  <a:pt x="1402083" y="864977"/>
                </a:lnTo>
                <a:lnTo>
                  <a:pt x="955520" y="864977"/>
                </a:lnTo>
                <a:lnTo>
                  <a:pt x="955520" y="905734"/>
                </a:lnTo>
                <a:lnTo>
                  <a:pt x="863017" y="905734"/>
                </a:lnTo>
                <a:close/>
                <a:moveTo>
                  <a:pt x="1829186" y="659364"/>
                </a:moveTo>
                <a:lnTo>
                  <a:pt x="1829186" y="728817"/>
                </a:lnTo>
                <a:lnTo>
                  <a:pt x="1902150" y="728817"/>
                </a:lnTo>
                <a:lnTo>
                  <a:pt x="1902150" y="659364"/>
                </a:lnTo>
                <a:close/>
                <a:moveTo>
                  <a:pt x="7821" y="655319"/>
                </a:moveTo>
                <a:lnTo>
                  <a:pt x="7821" y="724849"/>
                </a:lnTo>
                <a:lnTo>
                  <a:pt x="80709" y="724849"/>
                </a:lnTo>
                <a:lnTo>
                  <a:pt x="80709" y="655319"/>
                </a:lnTo>
                <a:close/>
                <a:moveTo>
                  <a:pt x="1577321" y="600977"/>
                </a:moveTo>
                <a:lnTo>
                  <a:pt x="1450549" y="724468"/>
                </a:lnTo>
                <a:lnTo>
                  <a:pt x="1501761" y="724468"/>
                </a:lnTo>
                <a:lnTo>
                  <a:pt x="1628610" y="600977"/>
                </a:lnTo>
                <a:close/>
                <a:moveTo>
                  <a:pt x="1123709" y="583849"/>
                </a:moveTo>
                <a:lnTo>
                  <a:pt x="1154238" y="583849"/>
                </a:lnTo>
                <a:lnTo>
                  <a:pt x="1154238" y="612928"/>
                </a:lnTo>
                <a:lnTo>
                  <a:pt x="1123709" y="612928"/>
                </a:lnTo>
                <a:close/>
                <a:moveTo>
                  <a:pt x="1021283" y="583697"/>
                </a:moveTo>
                <a:lnTo>
                  <a:pt x="1051812" y="583697"/>
                </a:lnTo>
                <a:lnTo>
                  <a:pt x="1051812" y="612776"/>
                </a:lnTo>
                <a:lnTo>
                  <a:pt x="1021283" y="612776"/>
                </a:lnTo>
                <a:close/>
                <a:moveTo>
                  <a:pt x="1101907" y="563350"/>
                </a:moveTo>
                <a:lnTo>
                  <a:pt x="1101907" y="632804"/>
                </a:lnTo>
                <a:lnTo>
                  <a:pt x="1174719" y="632804"/>
                </a:lnTo>
                <a:lnTo>
                  <a:pt x="1174719" y="563350"/>
                </a:lnTo>
                <a:close/>
                <a:moveTo>
                  <a:pt x="1321716" y="473519"/>
                </a:moveTo>
                <a:lnTo>
                  <a:pt x="1446045" y="594795"/>
                </a:lnTo>
                <a:lnTo>
                  <a:pt x="1497335" y="594795"/>
                </a:lnTo>
                <a:lnTo>
                  <a:pt x="1373005" y="473519"/>
                </a:lnTo>
                <a:close/>
                <a:moveTo>
                  <a:pt x="463467" y="473289"/>
                </a:moveTo>
                <a:lnTo>
                  <a:pt x="242514" y="686992"/>
                </a:lnTo>
                <a:lnTo>
                  <a:pt x="293421" y="686992"/>
                </a:lnTo>
                <a:lnTo>
                  <a:pt x="514756" y="473289"/>
                </a:lnTo>
                <a:close/>
                <a:moveTo>
                  <a:pt x="1067715" y="467412"/>
                </a:moveTo>
                <a:lnTo>
                  <a:pt x="1374302" y="467412"/>
                </a:lnTo>
                <a:lnTo>
                  <a:pt x="1375676" y="467412"/>
                </a:lnTo>
                <a:lnTo>
                  <a:pt x="1506340" y="594795"/>
                </a:lnTo>
                <a:lnTo>
                  <a:pt x="1765838" y="594795"/>
                </a:lnTo>
                <a:lnTo>
                  <a:pt x="1823843" y="649977"/>
                </a:lnTo>
                <a:lnTo>
                  <a:pt x="1911766" y="649977"/>
                </a:lnTo>
                <a:lnTo>
                  <a:pt x="1912225" y="738282"/>
                </a:lnTo>
                <a:lnTo>
                  <a:pt x="1819722" y="738282"/>
                </a:lnTo>
                <a:lnTo>
                  <a:pt x="1819722" y="654327"/>
                </a:lnTo>
                <a:lnTo>
                  <a:pt x="1763624" y="600901"/>
                </a:lnTo>
                <a:lnTo>
                  <a:pt x="1637997" y="600901"/>
                </a:lnTo>
                <a:lnTo>
                  <a:pt x="1504738" y="730650"/>
                </a:lnTo>
                <a:lnTo>
                  <a:pt x="1161286" y="730650"/>
                </a:lnTo>
                <a:lnTo>
                  <a:pt x="1161286" y="749578"/>
                </a:lnTo>
                <a:lnTo>
                  <a:pt x="1115034" y="749578"/>
                </a:lnTo>
                <a:lnTo>
                  <a:pt x="1115034" y="705539"/>
                </a:lnTo>
                <a:lnTo>
                  <a:pt x="1161286" y="705539"/>
                </a:lnTo>
                <a:lnTo>
                  <a:pt x="1161286" y="724468"/>
                </a:lnTo>
                <a:lnTo>
                  <a:pt x="1441314" y="724468"/>
                </a:lnTo>
                <a:lnTo>
                  <a:pt x="1568238" y="600977"/>
                </a:lnTo>
                <a:lnTo>
                  <a:pt x="1184412" y="600977"/>
                </a:lnTo>
                <a:lnTo>
                  <a:pt x="1184412" y="642116"/>
                </a:lnTo>
                <a:lnTo>
                  <a:pt x="1096870" y="642116"/>
                </a:lnTo>
                <a:lnTo>
                  <a:pt x="1005282" y="730650"/>
                </a:lnTo>
                <a:lnTo>
                  <a:pt x="643971" y="730650"/>
                </a:lnTo>
                <a:lnTo>
                  <a:pt x="643971" y="739121"/>
                </a:lnTo>
                <a:lnTo>
                  <a:pt x="623669" y="739121"/>
                </a:lnTo>
                <a:lnTo>
                  <a:pt x="539714" y="820558"/>
                </a:lnTo>
                <a:lnTo>
                  <a:pt x="462857" y="820558"/>
                </a:lnTo>
                <a:lnTo>
                  <a:pt x="286552" y="989688"/>
                </a:lnTo>
                <a:lnTo>
                  <a:pt x="79183" y="989688"/>
                </a:lnTo>
                <a:lnTo>
                  <a:pt x="79183" y="983583"/>
                </a:lnTo>
                <a:lnTo>
                  <a:pt x="229767" y="983583"/>
                </a:lnTo>
                <a:lnTo>
                  <a:pt x="399738" y="820558"/>
                </a:lnTo>
                <a:lnTo>
                  <a:pt x="90631" y="820558"/>
                </a:lnTo>
                <a:lnTo>
                  <a:pt x="90631" y="861543"/>
                </a:lnTo>
                <a:lnTo>
                  <a:pt x="0" y="861543"/>
                </a:lnTo>
                <a:lnTo>
                  <a:pt x="0" y="773390"/>
                </a:lnTo>
                <a:lnTo>
                  <a:pt x="90631" y="773390"/>
                </a:lnTo>
                <a:lnTo>
                  <a:pt x="90631" y="814452"/>
                </a:lnTo>
                <a:lnTo>
                  <a:pt x="537119" y="814452"/>
                </a:lnTo>
                <a:lnTo>
                  <a:pt x="619853" y="735229"/>
                </a:lnTo>
                <a:lnTo>
                  <a:pt x="619853" y="715919"/>
                </a:lnTo>
                <a:lnTo>
                  <a:pt x="639392" y="715919"/>
                </a:lnTo>
                <a:lnTo>
                  <a:pt x="764712" y="594795"/>
                </a:lnTo>
                <a:lnTo>
                  <a:pt x="933538" y="594795"/>
                </a:lnTo>
                <a:lnTo>
                  <a:pt x="933538" y="575867"/>
                </a:lnTo>
                <a:lnTo>
                  <a:pt x="979790" y="575867"/>
                </a:lnTo>
                <a:lnTo>
                  <a:pt x="979790" y="619905"/>
                </a:lnTo>
                <a:lnTo>
                  <a:pt x="933081" y="619905"/>
                </a:lnTo>
                <a:lnTo>
                  <a:pt x="933081" y="600977"/>
                </a:lnTo>
                <a:lnTo>
                  <a:pt x="767003" y="600977"/>
                </a:lnTo>
                <a:lnTo>
                  <a:pt x="643818" y="719965"/>
                </a:lnTo>
                <a:lnTo>
                  <a:pt x="643818" y="724239"/>
                </a:lnTo>
                <a:lnTo>
                  <a:pt x="1002535" y="724239"/>
                </a:lnTo>
                <a:lnTo>
                  <a:pt x="1091833" y="637994"/>
                </a:lnTo>
                <a:lnTo>
                  <a:pt x="1091833" y="554039"/>
                </a:lnTo>
                <a:lnTo>
                  <a:pt x="1184336" y="554039"/>
                </a:lnTo>
                <a:lnTo>
                  <a:pt x="1184336" y="594872"/>
                </a:lnTo>
                <a:lnTo>
                  <a:pt x="1436963" y="594872"/>
                </a:lnTo>
                <a:lnTo>
                  <a:pt x="1312557" y="473594"/>
                </a:lnTo>
                <a:lnTo>
                  <a:pt x="1067715" y="473594"/>
                </a:lnTo>
                <a:close/>
                <a:moveTo>
                  <a:pt x="1021283" y="456161"/>
                </a:moveTo>
                <a:lnTo>
                  <a:pt x="1051812" y="456161"/>
                </a:lnTo>
                <a:lnTo>
                  <a:pt x="1051812" y="485240"/>
                </a:lnTo>
                <a:lnTo>
                  <a:pt x="1021283" y="485240"/>
                </a:lnTo>
                <a:close/>
                <a:moveTo>
                  <a:pt x="800177" y="448758"/>
                </a:moveTo>
                <a:lnTo>
                  <a:pt x="846505" y="448758"/>
                </a:lnTo>
                <a:lnTo>
                  <a:pt x="846505" y="467686"/>
                </a:lnTo>
                <a:lnTo>
                  <a:pt x="1008690" y="467686"/>
                </a:lnTo>
                <a:lnTo>
                  <a:pt x="1008690" y="473868"/>
                </a:lnTo>
                <a:lnTo>
                  <a:pt x="846505" y="473792"/>
                </a:lnTo>
                <a:lnTo>
                  <a:pt x="846505" y="492796"/>
                </a:lnTo>
                <a:lnTo>
                  <a:pt x="800177" y="492796"/>
                </a:lnTo>
                <a:close/>
                <a:moveTo>
                  <a:pt x="711059" y="448484"/>
                </a:moveTo>
                <a:lnTo>
                  <a:pt x="757310" y="448484"/>
                </a:lnTo>
                <a:lnTo>
                  <a:pt x="757310" y="492523"/>
                </a:lnTo>
                <a:lnTo>
                  <a:pt x="715944" y="492523"/>
                </a:lnTo>
                <a:lnTo>
                  <a:pt x="521854" y="680124"/>
                </a:lnTo>
                <a:lnTo>
                  <a:pt x="521854" y="704699"/>
                </a:lnTo>
                <a:lnTo>
                  <a:pt x="491325" y="704699"/>
                </a:lnTo>
                <a:lnTo>
                  <a:pt x="491325" y="675544"/>
                </a:lnTo>
                <a:lnTo>
                  <a:pt x="517656" y="675544"/>
                </a:lnTo>
                <a:lnTo>
                  <a:pt x="711286" y="488401"/>
                </a:lnTo>
                <a:lnTo>
                  <a:pt x="711286" y="473518"/>
                </a:lnTo>
                <a:lnTo>
                  <a:pt x="523915" y="473518"/>
                </a:lnTo>
                <a:lnTo>
                  <a:pt x="296626" y="693175"/>
                </a:lnTo>
                <a:lnTo>
                  <a:pt x="90555" y="693175"/>
                </a:lnTo>
                <a:lnTo>
                  <a:pt x="90555" y="734160"/>
                </a:lnTo>
                <a:lnTo>
                  <a:pt x="0" y="734235"/>
                </a:lnTo>
                <a:lnTo>
                  <a:pt x="0" y="646084"/>
                </a:lnTo>
                <a:lnTo>
                  <a:pt x="90631" y="646084"/>
                </a:lnTo>
                <a:lnTo>
                  <a:pt x="90631" y="687069"/>
                </a:lnTo>
                <a:lnTo>
                  <a:pt x="233507" y="687069"/>
                </a:lnTo>
                <a:lnTo>
                  <a:pt x="460796" y="467412"/>
                </a:lnTo>
                <a:lnTo>
                  <a:pt x="711059" y="467412"/>
                </a:lnTo>
                <a:close/>
                <a:moveTo>
                  <a:pt x="248239" y="252259"/>
                </a:moveTo>
                <a:lnTo>
                  <a:pt x="278767" y="252259"/>
                </a:lnTo>
                <a:lnTo>
                  <a:pt x="278767" y="281338"/>
                </a:lnTo>
                <a:lnTo>
                  <a:pt x="252817" y="281338"/>
                </a:lnTo>
                <a:lnTo>
                  <a:pt x="147874" y="382771"/>
                </a:lnTo>
                <a:lnTo>
                  <a:pt x="0" y="382771"/>
                </a:lnTo>
                <a:lnTo>
                  <a:pt x="0" y="376512"/>
                </a:lnTo>
                <a:lnTo>
                  <a:pt x="145202" y="376512"/>
                </a:lnTo>
                <a:lnTo>
                  <a:pt x="248239" y="277292"/>
                </a:lnTo>
                <a:close/>
                <a:moveTo>
                  <a:pt x="657633" y="218754"/>
                </a:moveTo>
                <a:lnTo>
                  <a:pt x="764485" y="322399"/>
                </a:lnTo>
                <a:lnTo>
                  <a:pt x="811423" y="322399"/>
                </a:lnTo>
                <a:lnTo>
                  <a:pt x="704571" y="218754"/>
                </a:lnTo>
                <a:close/>
                <a:moveTo>
                  <a:pt x="1127552" y="144033"/>
                </a:moveTo>
                <a:lnTo>
                  <a:pt x="1312481" y="322781"/>
                </a:lnTo>
                <a:lnTo>
                  <a:pt x="1370258" y="322781"/>
                </a:lnTo>
                <a:lnTo>
                  <a:pt x="1185404" y="144033"/>
                </a:lnTo>
                <a:close/>
                <a:moveTo>
                  <a:pt x="1533256" y="126982"/>
                </a:moveTo>
                <a:lnTo>
                  <a:pt x="1563785" y="126982"/>
                </a:lnTo>
                <a:lnTo>
                  <a:pt x="1563785" y="156061"/>
                </a:lnTo>
                <a:lnTo>
                  <a:pt x="1533256" y="156061"/>
                </a:lnTo>
                <a:close/>
                <a:moveTo>
                  <a:pt x="1511149" y="106406"/>
                </a:moveTo>
                <a:lnTo>
                  <a:pt x="1511149" y="175860"/>
                </a:lnTo>
                <a:lnTo>
                  <a:pt x="1584113" y="175860"/>
                </a:lnTo>
                <a:lnTo>
                  <a:pt x="1584113" y="106406"/>
                </a:lnTo>
                <a:close/>
                <a:moveTo>
                  <a:pt x="249509" y="91644"/>
                </a:moveTo>
                <a:lnTo>
                  <a:pt x="280037" y="91644"/>
                </a:lnTo>
                <a:lnTo>
                  <a:pt x="280037" y="120723"/>
                </a:lnTo>
                <a:lnTo>
                  <a:pt x="249509" y="120723"/>
                </a:lnTo>
                <a:close/>
                <a:moveTo>
                  <a:pt x="227325" y="71221"/>
                </a:moveTo>
                <a:lnTo>
                  <a:pt x="227325" y="140904"/>
                </a:lnTo>
                <a:lnTo>
                  <a:pt x="300290" y="140904"/>
                </a:lnTo>
                <a:lnTo>
                  <a:pt x="300519" y="71221"/>
                </a:lnTo>
                <a:close/>
                <a:moveTo>
                  <a:pt x="836686" y="44662"/>
                </a:moveTo>
                <a:lnTo>
                  <a:pt x="924075" y="128617"/>
                </a:lnTo>
                <a:lnTo>
                  <a:pt x="943920" y="128617"/>
                </a:lnTo>
                <a:lnTo>
                  <a:pt x="943920" y="137241"/>
                </a:lnTo>
                <a:lnTo>
                  <a:pt x="1362854" y="138004"/>
                </a:lnTo>
                <a:lnTo>
                  <a:pt x="1362854" y="97095"/>
                </a:lnTo>
                <a:lnTo>
                  <a:pt x="1455433" y="97095"/>
                </a:lnTo>
                <a:lnTo>
                  <a:pt x="1455433" y="185019"/>
                </a:lnTo>
                <a:lnTo>
                  <a:pt x="1362854" y="185019"/>
                </a:lnTo>
                <a:lnTo>
                  <a:pt x="1362854" y="143957"/>
                </a:lnTo>
                <a:lnTo>
                  <a:pt x="1194487" y="143957"/>
                </a:lnTo>
                <a:lnTo>
                  <a:pt x="1379263" y="322628"/>
                </a:lnTo>
                <a:lnTo>
                  <a:pt x="1403763" y="322628"/>
                </a:lnTo>
                <a:lnTo>
                  <a:pt x="1403763" y="281643"/>
                </a:lnTo>
                <a:lnTo>
                  <a:pt x="1496343" y="281643"/>
                </a:lnTo>
                <a:lnTo>
                  <a:pt x="1496343" y="323086"/>
                </a:lnTo>
                <a:lnTo>
                  <a:pt x="1759579" y="323086"/>
                </a:lnTo>
                <a:lnTo>
                  <a:pt x="1759579" y="281948"/>
                </a:lnTo>
                <a:lnTo>
                  <a:pt x="1852464" y="281948"/>
                </a:lnTo>
                <a:lnTo>
                  <a:pt x="1852464" y="370101"/>
                </a:lnTo>
                <a:lnTo>
                  <a:pt x="1759961" y="370101"/>
                </a:lnTo>
                <a:lnTo>
                  <a:pt x="1759961" y="329116"/>
                </a:lnTo>
                <a:lnTo>
                  <a:pt x="1496724" y="329116"/>
                </a:lnTo>
                <a:lnTo>
                  <a:pt x="1496724" y="369567"/>
                </a:lnTo>
                <a:lnTo>
                  <a:pt x="1404144" y="369567"/>
                </a:lnTo>
                <a:lnTo>
                  <a:pt x="1404144" y="329116"/>
                </a:lnTo>
                <a:lnTo>
                  <a:pt x="1310649" y="329116"/>
                </a:lnTo>
                <a:lnTo>
                  <a:pt x="1310191" y="328581"/>
                </a:lnTo>
                <a:lnTo>
                  <a:pt x="979791" y="328581"/>
                </a:lnTo>
                <a:lnTo>
                  <a:pt x="979791" y="347509"/>
                </a:lnTo>
                <a:lnTo>
                  <a:pt x="933157" y="347509"/>
                </a:lnTo>
                <a:lnTo>
                  <a:pt x="933157" y="328581"/>
                </a:lnTo>
                <a:lnTo>
                  <a:pt x="463467" y="328581"/>
                </a:lnTo>
                <a:lnTo>
                  <a:pt x="363715" y="424901"/>
                </a:lnTo>
                <a:lnTo>
                  <a:pt x="363715" y="447798"/>
                </a:lnTo>
                <a:lnTo>
                  <a:pt x="339749" y="447798"/>
                </a:lnTo>
                <a:lnTo>
                  <a:pt x="236178" y="547933"/>
                </a:lnTo>
                <a:lnTo>
                  <a:pt x="19804" y="547933"/>
                </a:lnTo>
                <a:lnTo>
                  <a:pt x="19804" y="541751"/>
                </a:lnTo>
                <a:lnTo>
                  <a:pt x="233507" y="541751"/>
                </a:lnTo>
                <a:lnTo>
                  <a:pt x="333261" y="445355"/>
                </a:lnTo>
                <a:lnTo>
                  <a:pt x="333261" y="418719"/>
                </a:lnTo>
                <a:lnTo>
                  <a:pt x="360814" y="418719"/>
                </a:lnTo>
                <a:lnTo>
                  <a:pt x="460797" y="322094"/>
                </a:lnTo>
                <a:lnTo>
                  <a:pt x="755249" y="322094"/>
                </a:lnTo>
                <a:lnTo>
                  <a:pt x="648398" y="218447"/>
                </a:lnTo>
                <a:lnTo>
                  <a:pt x="407371" y="218447"/>
                </a:lnTo>
                <a:lnTo>
                  <a:pt x="407371" y="237452"/>
                </a:lnTo>
                <a:lnTo>
                  <a:pt x="361119" y="237452"/>
                </a:lnTo>
                <a:lnTo>
                  <a:pt x="361119" y="193338"/>
                </a:lnTo>
                <a:lnTo>
                  <a:pt x="407371" y="193338"/>
                </a:lnTo>
                <a:lnTo>
                  <a:pt x="407371" y="212572"/>
                </a:lnTo>
                <a:lnTo>
                  <a:pt x="706861" y="212572"/>
                </a:lnTo>
                <a:lnTo>
                  <a:pt x="820429" y="322323"/>
                </a:lnTo>
                <a:lnTo>
                  <a:pt x="933081" y="322323"/>
                </a:lnTo>
                <a:lnTo>
                  <a:pt x="933081" y="307821"/>
                </a:lnTo>
                <a:lnTo>
                  <a:pt x="727010" y="108849"/>
                </a:lnTo>
                <a:lnTo>
                  <a:pt x="309830" y="108849"/>
                </a:lnTo>
                <a:lnTo>
                  <a:pt x="309830" y="149834"/>
                </a:lnTo>
                <a:lnTo>
                  <a:pt x="221907" y="149834"/>
                </a:lnTo>
                <a:lnTo>
                  <a:pt x="111467" y="256686"/>
                </a:lnTo>
                <a:lnTo>
                  <a:pt x="0" y="256686"/>
                </a:lnTo>
                <a:lnTo>
                  <a:pt x="0" y="250580"/>
                </a:lnTo>
                <a:lnTo>
                  <a:pt x="108949" y="250580"/>
                </a:lnTo>
                <a:lnTo>
                  <a:pt x="217480" y="145560"/>
                </a:lnTo>
                <a:lnTo>
                  <a:pt x="217480" y="108925"/>
                </a:lnTo>
                <a:lnTo>
                  <a:pt x="20416" y="108925"/>
                </a:lnTo>
                <a:lnTo>
                  <a:pt x="20416" y="127929"/>
                </a:lnTo>
                <a:lnTo>
                  <a:pt x="0" y="127929"/>
                </a:lnTo>
                <a:lnTo>
                  <a:pt x="0" y="83433"/>
                </a:lnTo>
                <a:lnTo>
                  <a:pt x="21025" y="83433"/>
                </a:lnTo>
                <a:lnTo>
                  <a:pt x="21025" y="102362"/>
                </a:lnTo>
                <a:lnTo>
                  <a:pt x="218090" y="102362"/>
                </a:lnTo>
                <a:lnTo>
                  <a:pt x="218090" y="61452"/>
                </a:lnTo>
                <a:lnTo>
                  <a:pt x="310593" y="61452"/>
                </a:lnTo>
                <a:lnTo>
                  <a:pt x="310593" y="102438"/>
                </a:lnTo>
                <a:lnTo>
                  <a:pt x="730368" y="102438"/>
                </a:lnTo>
                <a:lnTo>
                  <a:pt x="937966" y="303090"/>
                </a:lnTo>
                <a:lnTo>
                  <a:pt x="979791" y="303090"/>
                </a:lnTo>
                <a:lnTo>
                  <a:pt x="979791" y="322094"/>
                </a:lnTo>
                <a:lnTo>
                  <a:pt x="1303399" y="322094"/>
                </a:lnTo>
                <a:lnTo>
                  <a:pt x="1118469" y="143270"/>
                </a:lnTo>
                <a:lnTo>
                  <a:pt x="943920" y="143270"/>
                </a:lnTo>
                <a:lnTo>
                  <a:pt x="943920" y="151818"/>
                </a:lnTo>
                <a:lnTo>
                  <a:pt x="919496" y="151818"/>
                </a:lnTo>
                <a:lnTo>
                  <a:pt x="919496" y="132891"/>
                </a:lnTo>
                <a:lnTo>
                  <a:pt x="832107" y="48936"/>
                </a:lnTo>
                <a:close/>
                <a:moveTo>
                  <a:pt x="2319674" y="0"/>
                </a:moveTo>
                <a:lnTo>
                  <a:pt x="2328614" y="0"/>
                </a:lnTo>
                <a:lnTo>
                  <a:pt x="2185688" y="138080"/>
                </a:lnTo>
                <a:lnTo>
                  <a:pt x="2254379" y="138080"/>
                </a:lnTo>
                <a:lnTo>
                  <a:pt x="2397611" y="0"/>
                </a:lnTo>
                <a:lnTo>
                  <a:pt x="2405977" y="0"/>
                </a:lnTo>
                <a:lnTo>
                  <a:pt x="2258271" y="142965"/>
                </a:lnTo>
                <a:lnTo>
                  <a:pt x="2257355" y="143881"/>
                </a:lnTo>
                <a:lnTo>
                  <a:pt x="1593883" y="143881"/>
                </a:lnTo>
                <a:lnTo>
                  <a:pt x="1593883" y="184866"/>
                </a:lnTo>
                <a:lnTo>
                  <a:pt x="1501380" y="184866"/>
                </a:lnTo>
                <a:lnTo>
                  <a:pt x="1501380" y="96790"/>
                </a:lnTo>
                <a:lnTo>
                  <a:pt x="1593883" y="96790"/>
                </a:lnTo>
                <a:lnTo>
                  <a:pt x="1593883" y="137775"/>
                </a:lnTo>
                <a:lnTo>
                  <a:pt x="2177064" y="137775"/>
                </a:lnTo>
                <a:close/>
                <a:moveTo>
                  <a:pt x="1083332" y="0"/>
                </a:moveTo>
                <a:lnTo>
                  <a:pt x="1092340" y="0"/>
                </a:lnTo>
                <a:lnTo>
                  <a:pt x="1062269" y="29060"/>
                </a:lnTo>
                <a:lnTo>
                  <a:pt x="825135" y="29060"/>
                </a:lnTo>
                <a:lnTo>
                  <a:pt x="825135" y="37608"/>
                </a:lnTo>
                <a:lnTo>
                  <a:pt x="800711" y="37608"/>
                </a:lnTo>
                <a:lnTo>
                  <a:pt x="800711" y="14330"/>
                </a:lnTo>
                <a:lnTo>
                  <a:pt x="825135" y="14330"/>
                </a:lnTo>
                <a:lnTo>
                  <a:pt x="825135" y="22954"/>
                </a:lnTo>
                <a:lnTo>
                  <a:pt x="1059598" y="22954"/>
                </a:lnTo>
                <a:close/>
                <a:moveTo>
                  <a:pt x="780749" y="0"/>
                </a:moveTo>
                <a:lnTo>
                  <a:pt x="789881" y="0"/>
                </a:lnTo>
                <a:lnTo>
                  <a:pt x="790052" y="165"/>
                </a:lnTo>
                <a:lnTo>
                  <a:pt x="785473" y="451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40000"/>
                </a:schemeClr>
              </a:gs>
              <a:gs pos="100000">
                <a:schemeClr val="accent2">
                  <a:lumMod val="0"/>
                  <a:lumOff val="100000"/>
                  <a:alpha val="6000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941637" y="623465"/>
            <a:ext cx="739416" cy="739416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0153688" y="184854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710399" y="1"/>
            <a:ext cx="967739" cy="611701"/>
          </a:xfrm>
          <a:custGeom>
            <a:avLst/>
            <a:gdLst>
              <a:gd name="connsiteX0" fmla="*/ 0 w 967739"/>
              <a:gd name="connsiteY0" fmla="*/ 0 h 611701"/>
              <a:gd name="connsiteX1" fmla="*/ 967739 w 967739"/>
              <a:gd name="connsiteY1" fmla="*/ 0 h 611701"/>
              <a:gd name="connsiteX2" fmla="*/ 967739 w 967739"/>
              <a:gd name="connsiteY2" fmla="*/ 611701 h 611701"/>
              <a:gd name="connsiteX3" fmla="*/ 0 w 967739"/>
              <a:gd name="connsiteY3" fmla="*/ 611701 h 611701"/>
            </a:gdLst>
            <a:rect l="l" t="t" r="r" b="b"/>
            <a:pathLst>
              <a:path w="967739" h="611701">
                <a:moveTo>
                  <a:pt x="0" y="0"/>
                </a:moveTo>
                <a:lnTo>
                  <a:pt x="967739" y="0"/>
                </a:lnTo>
                <a:lnTo>
                  <a:pt x="967739" y="611701"/>
                </a:lnTo>
                <a:lnTo>
                  <a:pt x="0" y="611701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271629" y="5049752"/>
            <a:ext cx="667529" cy="667529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26542" y="275378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2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409575" y="2004060"/>
            <a:ext cx="4824095" cy="291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0" t="0" r="0" b="0"/>
          <a:stretch>
            <a:fillRect/>
          </a:stretch>
        </p:blipFill>
        <p:spPr>
          <a:xfrm rot="0" flipH="1" flipV="0">
            <a:off x="6290449" y="4013070"/>
            <a:ext cx="4370224" cy="69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rot="0" flipH="0" flipV="0">
            <a:off x="7648358" y="1156539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237260" y="2835399"/>
            <a:ext cx="6603602" cy="1615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5027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一、GEO的定义与背景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7485160" y="79499"/>
            <a:ext cx="2107802" cy="29875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734300" y="970846"/>
            <a:ext cx="1465634" cy="183029"/>
          </a:xfrm>
          <a:custGeom>
            <a:avLst/>
            <a:gdLst>
              <a:gd name="connsiteX0" fmla="*/ 295032 w 720417"/>
              <a:gd name="connsiteY0" fmla="*/ 17848 h 89966"/>
              <a:gd name="connsiteX1" fmla="*/ 271738 w 720417"/>
              <a:gd name="connsiteY1" fmla="*/ 17849 h 89966"/>
              <a:gd name="connsiteX2" fmla="*/ 267996 w 720417"/>
              <a:gd name="connsiteY2" fmla="*/ 21479 h 89966"/>
              <a:gd name="connsiteX3" fmla="*/ 267995 w 720417"/>
              <a:gd name="connsiteY3" fmla="*/ 21535 h 89966"/>
              <a:gd name="connsiteX4" fmla="*/ 267995 w 720417"/>
              <a:gd name="connsiteY4" fmla="*/ 39802 h 89966"/>
              <a:gd name="connsiteX5" fmla="*/ 271681 w 720417"/>
              <a:gd name="connsiteY5" fmla="*/ 43489 h 89966"/>
              <a:gd name="connsiteX6" fmla="*/ 271738 w 720417"/>
              <a:gd name="connsiteY6" fmla="*/ 43489 h 89966"/>
              <a:gd name="connsiteX7" fmla="*/ 294585 w 720417"/>
              <a:gd name="connsiteY7" fmla="*/ 43489 h 89966"/>
              <a:gd name="connsiteX8" fmla="*/ 307880 w 720417"/>
              <a:gd name="connsiteY8" fmla="*/ 31088 h 89966"/>
              <a:gd name="connsiteX9" fmla="*/ 295543 w 720417"/>
              <a:gd name="connsiteY9" fmla="*/ 17856 h 89966"/>
              <a:gd name="connsiteX10" fmla="*/ 295032 w 720417"/>
              <a:gd name="connsiteY10" fmla="*/ 17848 h 89966"/>
              <a:gd name="connsiteX11" fmla="*/ 676733 w 720417"/>
              <a:gd name="connsiteY11" fmla="*/ 17290 h 89966"/>
              <a:gd name="connsiteX12" fmla="*/ 676733 w 720417"/>
              <a:gd name="connsiteY12" fmla="*/ 17346 h 89966"/>
              <a:gd name="connsiteX13" fmla="*/ 647797 w 720417"/>
              <a:gd name="connsiteY13" fmla="*/ 46170 h 89966"/>
              <a:gd name="connsiteX14" fmla="*/ 676622 w 720417"/>
              <a:gd name="connsiteY14" fmla="*/ 75107 h 89966"/>
              <a:gd name="connsiteX15" fmla="*/ 705558 w 720417"/>
              <a:gd name="connsiteY15" fmla="*/ 46282 h 89966"/>
              <a:gd name="connsiteX16" fmla="*/ 705558 w 720417"/>
              <a:gd name="connsiteY16" fmla="*/ 46226 h 89966"/>
              <a:gd name="connsiteX17" fmla="*/ 676733 w 720417"/>
              <a:gd name="connsiteY17" fmla="*/ 17290 h 89966"/>
              <a:gd name="connsiteX18" fmla="*/ 490493 w 720417"/>
              <a:gd name="connsiteY18" fmla="*/ 15836 h 89966"/>
              <a:gd name="connsiteX19" fmla="*/ 490155 w 720417"/>
              <a:gd name="connsiteY19" fmla="*/ 15838 h 89966"/>
              <a:gd name="connsiteX20" fmla="*/ 461556 w 720417"/>
              <a:gd name="connsiteY20" fmla="*/ 44996 h 89966"/>
              <a:gd name="connsiteX21" fmla="*/ 490714 w 720417"/>
              <a:gd name="connsiteY21" fmla="*/ 73596 h 89966"/>
              <a:gd name="connsiteX22" fmla="*/ 519315 w 720417"/>
              <a:gd name="connsiteY22" fmla="*/ 44663 h 89966"/>
              <a:gd name="connsiteX23" fmla="*/ 490493 w 720417"/>
              <a:gd name="connsiteY23" fmla="*/ 15836 h 89966"/>
              <a:gd name="connsiteX24" fmla="*/ 117671 w 720417"/>
              <a:gd name="connsiteY24" fmla="*/ 15726 h 89966"/>
              <a:gd name="connsiteX25" fmla="*/ 117671 w 720417"/>
              <a:gd name="connsiteY25" fmla="*/ 15950 h 89966"/>
              <a:gd name="connsiteX26" fmla="*/ 88623 w 720417"/>
              <a:gd name="connsiteY26" fmla="*/ 44886 h 89966"/>
              <a:gd name="connsiteX27" fmla="*/ 117559 w 720417"/>
              <a:gd name="connsiteY27" fmla="*/ 73934 h 89966"/>
              <a:gd name="connsiteX28" fmla="*/ 146607 w 720417"/>
              <a:gd name="connsiteY28" fmla="*/ 44998 h 89966"/>
              <a:gd name="connsiteX29" fmla="*/ 146607 w 720417"/>
              <a:gd name="connsiteY29" fmla="*/ 44886 h 89966"/>
              <a:gd name="connsiteX30" fmla="*/ 117783 w 720417"/>
              <a:gd name="connsiteY30" fmla="*/ 15727 h 89966"/>
              <a:gd name="connsiteX31" fmla="*/ 117671 w 720417"/>
              <a:gd name="connsiteY31" fmla="*/ 15726 h 89966"/>
              <a:gd name="connsiteX32" fmla="*/ 256767 w 720417"/>
              <a:gd name="connsiteY32" fmla="*/ 2710 h 89966"/>
              <a:gd name="connsiteX33" fmla="*/ 294418 w 720417"/>
              <a:gd name="connsiteY33" fmla="*/ 2710 h 89966"/>
              <a:gd name="connsiteX34" fmla="*/ 314305 w 720417"/>
              <a:gd name="connsiteY34" fmla="*/ 10531 h 89966"/>
              <a:gd name="connsiteX35" fmla="*/ 323131 w 720417"/>
              <a:gd name="connsiteY35" fmla="*/ 29691 h 89966"/>
              <a:gd name="connsiteX36" fmla="*/ 309891 w 720417"/>
              <a:gd name="connsiteY36" fmla="*/ 54550 h 89966"/>
              <a:gd name="connsiteX37" fmla="*/ 308551 w 720417"/>
              <a:gd name="connsiteY37" fmla="*/ 59186 h 89966"/>
              <a:gd name="connsiteX38" fmla="*/ 319388 w 720417"/>
              <a:gd name="connsiteY38" fmla="*/ 81922 h 89966"/>
              <a:gd name="connsiteX39" fmla="*/ 318136 w 720417"/>
              <a:gd name="connsiteY39" fmla="*/ 86983 h 89966"/>
              <a:gd name="connsiteX40" fmla="*/ 316036 w 720417"/>
              <a:gd name="connsiteY40" fmla="*/ 87508 h 89966"/>
              <a:gd name="connsiteX41" fmla="*/ 308048 w 720417"/>
              <a:gd name="connsiteY41" fmla="*/ 87005 h 89966"/>
              <a:gd name="connsiteX42" fmla="*/ 304752 w 720417"/>
              <a:gd name="connsiteY42" fmla="*/ 84882 h 89966"/>
              <a:gd name="connsiteX43" fmla="*/ 293189 w 720417"/>
              <a:gd name="connsiteY43" fmla="*/ 60694 h 89966"/>
              <a:gd name="connsiteX44" fmla="*/ 289893 w 720417"/>
              <a:gd name="connsiteY44" fmla="*/ 58627 h 89966"/>
              <a:gd name="connsiteX45" fmla="*/ 271738 w 720417"/>
              <a:gd name="connsiteY45" fmla="*/ 58627 h 89966"/>
              <a:gd name="connsiteX46" fmla="*/ 267996 w 720417"/>
              <a:gd name="connsiteY46" fmla="*/ 62258 h 89966"/>
              <a:gd name="connsiteX47" fmla="*/ 267995 w 720417"/>
              <a:gd name="connsiteY47" fmla="*/ 62314 h 89966"/>
              <a:gd name="connsiteX48" fmla="*/ 267995 w 720417"/>
              <a:gd name="connsiteY48" fmla="*/ 83262 h 89966"/>
              <a:gd name="connsiteX49" fmla="*/ 264365 w 720417"/>
              <a:gd name="connsiteY49" fmla="*/ 87005 h 89966"/>
              <a:gd name="connsiteX50" fmla="*/ 264308 w 720417"/>
              <a:gd name="connsiteY50" fmla="*/ 87005 h 89966"/>
              <a:gd name="connsiteX51" fmla="*/ 256767 w 720417"/>
              <a:gd name="connsiteY51" fmla="*/ 87005 h 89966"/>
              <a:gd name="connsiteX52" fmla="*/ 253080 w 720417"/>
              <a:gd name="connsiteY52" fmla="*/ 83262 h 89966"/>
              <a:gd name="connsiteX53" fmla="*/ 253080 w 720417"/>
              <a:gd name="connsiteY53" fmla="*/ 6397 h 89966"/>
              <a:gd name="connsiteX54" fmla="*/ 256767 w 720417"/>
              <a:gd name="connsiteY54" fmla="*/ 2710 h 89966"/>
              <a:gd name="connsiteX55" fmla="*/ 172025 w 720417"/>
              <a:gd name="connsiteY55" fmla="*/ 2710 h 89966"/>
              <a:gd name="connsiteX56" fmla="*/ 179734 w 720417"/>
              <a:gd name="connsiteY56" fmla="*/ 2710 h 89966"/>
              <a:gd name="connsiteX57" fmla="*/ 183420 w 720417"/>
              <a:gd name="connsiteY57" fmla="*/ 6397 h 89966"/>
              <a:gd name="connsiteX58" fmla="*/ 183420 w 720417"/>
              <a:gd name="connsiteY58" fmla="*/ 48070 h 89966"/>
              <a:gd name="connsiteX59" fmla="*/ 205819 w 720417"/>
              <a:gd name="connsiteY59" fmla="*/ 72763 h 89966"/>
              <a:gd name="connsiteX60" fmla="*/ 230512 w 720417"/>
              <a:gd name="connsiteY60" fmla="*/ 50364 h 89966"/>
              <a:gd name="connsiteX61" fmla="*/ 230512 w 720417"/>
              <a:gd name="connsiteY61" fmla="*/ 48070 h 89966"/>
              <a:gd name="connsiteX62" fmla="*/ 230512 w 720417"/>
              <a:gd name="connsiteY62" fmla="*/ 6397 h 89966"/>
              <a:gd name="connsiteX63" fmla="*/ 234198 w 720417"/>
              <a:gd name="connsiteY63" fmla="*/ 2710 h 89966"/>
              <a:gd name="connsiteX64" fmla="*/ 241907 w 720417"/>
              <a:gd name="connsiteY64" fmla="*/ 2710 h 89966"/>
              <a:gd name="connsiteX65" fmla="*/ 245594 w 720417"/>
              <a:gd name="connsiteY65" fmla="*/ 6397 h 89966"/>
              <a:gd name="connsiteX66" fmla="*/ 245594 w 720417"/>
              <a:gd name="connsiteY66" fmla="*/ 48349 h 89966"/>
              <a:gd name="connsiteX67" fmla="*/ 207050 w 720417"/>
              <a:gd name="connsiteY67" fmla="*/ 87005 h 89966"/>
              <a:gd name="connsiteX68" fmla="*/ 206994 w 720417"/>
              <a:gd name="connsiteY68" fmla="*/ 87005 h 89966"/>
              <a:gd name="connsiteX69" fmla="*/ 168338 w 720417"/>
              <a:gd name="connsiteY69" fmla="*/ 48349 h 89966"/>
              <a:gd name="connsiteX70" fmla="*/ 168338 w 720417"/>
              <a:gd name="connsiteY70" fmla="*/ 6397 h 89966"/>
              <a:gd name="connsiteX71" fmla="*/ 172025 w 720417"/>
              <a:gd name="connsiteY71" fmla="*/ 2710 h 89966"/>
              <a:gd name="connsiteX72" fmla="*/ 67451 w 720417"/>
              <a:gd name="connsiteY72" fmla="*/ 2710 h 89966"/>
              <a:gd name="connsiteX73" fmla="*/ 74713 w 720417"/>
              <a:gd name="connsiteY73" fmla="*/ 2710 h 89966"/>
              <a:gd name="connsiteX74" fmla="*/ 78199 w 720417"/>
              <a:gd name="connsiteY74" fmla="*/ 6588 h 89966"/>
              <a:gd name="connsiteX75" fmla="*/ 77674 w 720417"/>
              <a:gd name="connsiteY75" fmla="*/ 8296 h 89966"/>
              <a:gd name="connsiteX76" fmla="*/ 47621 w 720417"/>
              <a:gd name="connsiteY76" fmla="*/ 49857 h 89966"/>
              <a:gd name="connsiteX77" fmla="*/ 46615 w 720417"/>
              <a:gd name="connsiteY77" fmla="*/ 53041 h 89966"/>
              <a:gd name="connsiteX78" fmla="*/ 46615 w 720417"/>
              <a:gd name="connsiteY78" fmla="*/ 83318 h 89966"/>
              <a:gd name="connsiteX79" fmla="*/ 42928 w 720417"/>
              <a:gd name="connsiteY79" fmla="*/ 87005 h 89966"/>
              <a:gd name="connsiteX80" fmla="*/ 35164 w 720417"/>
              <a:gd name="connsiteY80" fmla="*/ 87005 h 89966"/>
              <a:gd name="connsiteX81" fmla="*/ 31477 w 720417"/>
              <a:gd name="connsiteY81" fmla="*/ 83318 h 89966"/>
              <a:gd name="connsiteX82" fmla="*/ 31477 w 720417"/>
              <a:gd name="connsiteY82" fmla="*/ 53041 h 89966"/>
              <a:gd name="connsiteX83" fmla="*/ 30471 w 720417"/>
              <a:gd name="connsiteY83" fmla="*/ 49857 h 89966"/>
              <a:gd name="connsiteX84" fmla="*/ 530 w 720417"/>
              <a:gd name="connsiteY84" fmla="*/ 8575 h 89966"/>
              <a:gd name="connsiteX85" fmla="*/ 1782 w 720417"/>
              <a:gd name="connsiteY85" fmla="*/ 3514 h 89966"/>
              <a:gd name="connsiteX86" fmla="*/ 3490 w 720417"/>
              <a:gd name="connsiteY86" fmla="*/ 2989 h 89966"/>
              <a:gd name="connsiteX87" fmla="*/ 10976 w 720417"/>
              <a:gd name="connsiteY87" fmla="*/ 2989 h 89966"/>
              <a:gd name="connsiteX88" fmla="*/ 13769 w 720417"/>
              <a:gd name="connsiteY88" fmla="*/ 4274 h 89966"/>
              <a:gd name="connsiteX89" fmla="*/ 36113 w 720417"/>
              <a:gd name="connsiteY89" fmla="*/ 35836 h 89966"/>
              <a:gd name="connsiteX90" fmla="*/ 39130 w 720417"/>
              <a:gd name="connsiteY90" fmla="*/ 37344 h 89966"/>
              <a:gd name="connsiteX91" fmla="*/ 42090 w 720417"/>
              <a:gd name="connsiteY91" fmla="*/ 35836 h 89966"/>
              <a:gd name="connsiteX92" fmla="*/ 64435 w 720417"/>
              <a:gd name="connsiteY92" fmla="*/ 4274 h 89966"/>
              <a:gd name="connsiteX93" fmla="*/ 67451 w 720417"/>
              <a:gd name="connsiteY93" fmla="*/ 2710 h 89966"/>
              <a:gd name="connsiteX94" fmla="*/ 676510 w 720417"/>
              <a:gd name="connsiteY94" fmla="*/ 2375 h 89966"/>
              <a:gd name="connsiteX95" fmla="*/ 720417 w 720417"/>
              <a:gd name="connsiteY95" fmla="*/ 46059 h 89966"/>
              <a:gd name="connsiteX96" fmla="*/ 720417 w 720417"/>
              <a:gd name="connsiteY96" fmla="*/ 46170 h 89966"/>
              <a:gd name="connsiteX97" fmla="*/ 676733 w 720417"/>
              <a:gd name="connsiteY97" fmla="*/ 89966 h 89966"/>
              <a:gd name="connsiteX98" fmla="*/ 676733 w 720417"/>
              <a:gd name="connsiteY98" fmla="*/ 89966 h 89966"/>
              <a:gd name="connsiteX99" fmla="*/ 632826 w 720417"/>
              <a:gd name="connsiteY99" fmla="*/ 46282 h 89966"/>
              <a:gd name="connsiteX100" fmla="*/ 676510 w 720417"/>
              <a:gd name="connsiteY100" fmla="*/ 2375 h 89966"/>
              <a:gd name="connsiteX101" fmla="*/ 378600 w 720417"/>
              <a:gd name="connsiteY101" fmla="*/ 1984 h 89966"/>
              <a:gd name="connsiteX102" fmla="*/ 386644 w 720417"/>
              <a:gd name="connsiteY102" fmla="*/ 1984 h 89966"/>
              <a:gd name="connsiteX103" fmla="*/ 390331 w 720417"/>
              <a:gd name="connsiteY103" fmla="*/ 5671 h 89966"/>
              <a:gd name="connsiteX104" fmla="*/ 390331 w 720417"/>
              <a:gd name="connsiteY104" fmla="*/ 69073 h 89966"/>
              <a:gd name="connsiteX105" fmla="*/ 394018 w 720417"/>
              <a:gd name="connsiteY105" fmla="*/ 72760 h 89966"/>
              <a:gd name="connsiteX106" fmla="*/ 439657 w 720417"/>
              <a:gd name="connsiteY106" fmla="*/ 72760 h 89966"/>
              <a:gd name="connsiteX107" fmla="*/ 443344 w 720417"/>
              <a:gd name="connsiteY107" fmla="*/ 76447 h 89966"/>
              <a:gd name="connsiteX108" fmla="*/ 443344 w 720417"/>
              <a:gd name="connsiteY108" fmla="*/ 83877 h 89966"/>
              <a:gd name="connsiteX109" fmla="*/ 439769 w 720417"/>
              <a:gd name="connsiteY109" fmla="*/ 87564 h 89966"/>
              <a:gd name="connsiteX110" fmla="*/ 439657 w 720417"/>
              <a:gd name="connsiteY110" fmla="*/ 87564 h 89966"/>
              <a:gd name="connsiteX111" fmla="*/ 378600 w 720417"/>
              <a:gd name="connsiteY111" fmla="*/ 87564 h 89966"/>
              <a:gd name="connsiteX112" fmla="*/ 374913 w 720417"/>
              <a:gd name="connsiteY112" fmla="*/ 83989 h 89966"/>
              <a:gd name="connsiteX113" fmla="*/ 374913 w 720417"/>
              <a:gd name="connsiteY113" fmla="*/ 83877 h 89966"/>
              <a:gd name="connsiteX114" fmla="*/ 374913 w 720417"/>
              <a:gd name="connsiteY114" fmla="*/ 5671 h 89966"/>
              <a:gd name="connsiteX115" fmla="*/ 378600 w 720417"/>
              <a:gd name="connsiteY115" fmla="*/ 1984 h 89966"/>
              <a:gd name="connsiteX116" fmla="*/ 490155 w 720417"/>
              <a:gd name="connsiteY116" fmla="*/ 867 h 89966"/>
              <a:gd name="connsiteX117" fmla="*/ 533951 w 720417"/>
              <a:gd name="connsiteY117" fmla="*/ 44663 h 89966"/>
              <a:gd name="connsiteX118" fmla="*/ 490155 w 720417"/>
              <a:gd name="connsiteY118" fmla="*/ 88458 h 89966"/>
              <a:gd name="connsiteX119" fmla="*/ 446360 w 720417"/>
              <a:gd name="connsiteY119" fmla="*/ 44663 h 89966"/>
              <a:gd name="connsiteX120" fmla="*/ 490155 w 720417"/>
              <a:gd name="connsiteY120" fmla="*/ 867 h 89966"/>
              <a:gd name="connsiteX121" fmla="*/ 118117 w 720417"/>
              <a:gd name="connsiteY121" fmla="*/ 757 h 89966"/>
              <a:gd name="connsiteX122" fmla="*/ 161801 w 720417"/>
              <a:gd name="connsiteY122" fmla="*/ 44663 h 89966"/>
              <a:gd name="connsiteX123" fmla="*/ 117895 w 720417"/>
              <a:gd name="connsiteY123" fmla="*/ 88570 h 89966"/>
              <a:gd name="connsiteX124" fmla="*/ 117671 w 720417"/>
              <a:gd name="connsiteY124" fmla="*/ 88570 h 89966"/>
              <a:gd name="connsiteX125" fmla="*/ 73988 w 720417"/>
              <a:gd name="connsiteY125" fmla="*/ 44440 h 89966"/>
              <a:gd name="connsiteX126" fmla="*/ 118117 w 720417"/>
              <a:gd name="connsiteY126" fmla="*/ 757 h 89966"/>
              <a:gd name="connsiteX127" fmla="*/ 585400 w 720417"/>
              <a:gd name="connsiteY127" fmla="*/ 28 h 89966"/>
              <a:gd name="connsiteX128" fmla="*/ 585400 w 720417"/>
              <a:gd name="connsiteY128" fmla="*/ 29 h 89966"/>
              <a:gd name="connsiteX129" fmla="*/ 611599 w 720417"/>
              <a:gd name="connsiteY129" fmla="*/ 8743 h 89966"/>
              <a:gd name="connsiteX130" fmla="*/ 617799 w 720417"/>
              <a:gd name="connsiteY130" fmla="*/ 14329 h 89966"/>
              <a:gd name="connsiteX131" fmla="*/ 617912 w 720417"/>
              <a:gd name="connsiteY131" fmla="*/ 14489 h 89966"/>
              <a:gd name="connsiteX132" fmla="*/ 616906 w 720417"/>
              <a:gd name="connsiteY132" fmla="*/ 19524 h 89966"/>
              <a:gd name="connsiteX133" fmla="*/ 610649 w 720417"/>
              <a:gd name="connsiteY133" fmla="*/ 23881 h 89966"/>
              <a:gd name="connsiteX134" fmla="*/ 605957 w 720417"/>
              <a:gd name="connsiteY134" fmla="*/ 23490 h 89966"/>
              <a:gd name="connsiteX135" fmla="*/ 604281 w 720417"/>
              <a:gd name="connsiteY135" fmla="*/ 21926 h 89966"/>
              <a:gd name="connsiteX136" fmla="*/ 603946 w 720417"/>
              <a:gd name="connsiteY136" fmla="*/ 21591 h 89966"/>
              <a:gd name="connsiteX137" fmla="*/ 585511 w 720417"/>
              <a:gd name="connsiteY137" fmla="*/ 14943 h 89966"/>
              <a:gd name="connsiteX138" fmla="*/ 584283 w 720417"/>
              <a:gd name="connsiteY138" fmla="*/ 14943 h 89966"/>
              <a:gd name="connsiteX139" fmla="*/ 582271 w 720417"/>
              <a:gd name="connsiteY139" fmla="*/ 14943 h 89966"/>
              <a:gd name="connsiteX140" fmla="*/ 577132 w 720417"/>
              <a:gd name="connsiteY140" fmla="*/ 16005 h 89966"/>
              <a:gd name="connsiteX141" fmla="*/ 557200 w 720417"/>
              <a:gd name="connsiteY141" fmla="*/ 37383 h 89966"/>
              <a:gd name="connsiteX142" fmla="*/ 579087 w 720417"/>
              <a:gd name="connsiteY142" fmla="*/ 71866 h 89966"/>
              <a:gd name="connsiteX143" fmla="*/ 581434 w 720417"/>
              <a:gd name="connsiteY143" fmla="*/ 72313 h 89966"/>
              <a:gd name="connsiteX144" fmla="*/ 582160 w 720417"/>
              <a:gd name="connsiteY144" fmla="*/ 72313 h 89966"/>
              <a:gd name="connsiteX145" fmla="*/ 587746 w 720417"/>
              <a:gd name="connsiteY145" fmla="*/ 72313 h 89966"/>
              <a:gd name="connsiteX146" fmla="*/ 592047 w 720417"/>
              <a:gd name="connsiteY146" fmla="*/ 71699 h 89966"/>
              <a:gd name="connsiteX147" fmla="*/ 592829 w 720417"/>
              <a:gd name="connsiteY147" fmla="*/ 71699 h 89966"/>
              <a:gd name="connsiteX148" fmla="*/ 593611 w 720417"/>
              <a:gd name="connsiteY148" fmla="*/ 71699 h 89966"/>
              <a:gd name="connsiteX149" fmla="*/ 596907 w 720417"/>
              <a:gd name="connsiteY149" fmla="*/ 70525 h 89966"/>
              <a:gd name="connsiteX150" fmla="*/ 597577 w 720417"/>
              <a:gd name="connsiteY150" fmla="*/ 70525 h 89966"/>
              <a:gd name="connsiteX151" fmla="*/ 598192 w 720417"/>
              <a:gd name="connsiteY151" fmla="*/ 70246 h 89966"/>
              <a:gd name="connsiteX152" fmla="*/ 598862 w 720417"/>
              <a:gd name="connsiteY152" fmla="*/ 69911 h 89966"/>
              <a:gd name="connsiteX153" fmla="*/ 600371 w 720417"/>
              <a:gd name="connsiteY153" fmla="*/ 69129 h 89966"/>
              <a:gd name="connsiteX154" fmla="*/ 600817 w 720417"/>
              <a:gd name="connsiteY154" fmla="*/ 69129 h 89966"/>
              <a:gd name="connsiteX155" fmla="*/ 610705 w 720417"/>
              <a:gd name="connsiteY155" fmla="*/ 56672 h 89966"/>
              <a:gd name="connsiteX156" fmla="*/ 610146 w 720417"/>
              <a:gd name="connsiteY156" fmla="*/ 53711 h 89966"/>
              <a:gd name="connsiteX157" fmla="*/ 607744 w 720417"/>
              <a:gd name="connsiteY157" fmla="*/ 52706 h 89966"/>
              <a:gd name="connsiteX158" fmla="*/ 591600 w 720417"/>
              <a:gd name="connsiteY158" fmla="*/ 52706 h 89966"/>
              <a:gd name="connsiteX159" fmla="*/ 587913 w 720417"/>
              <a:gd name="connsiteY159" fmla="*/ 49019 h 89966"/>
              <a:gd name="connsiteX160" fmla="*/ 587913 w 720417"/>
              <a:gd name="connsiteY160" fmla="*/ 41478 h 89966"/>
              <a:gd name="connsiteX161" fmla="*/ 591600 w 720417"/>
              <a:gd name="connsiteY161" fmla="*/ 37791 h 89966"/>
              <a:gd name="connsiteX162" fmla="*/ 625117 w 720417"/>
              <a:gd name="connsiteY162" fmla="*/ 37791 h 89966"/>
              <a:gd name="connsiteX163" fmla="*/ 625452 w 720417"/>
              <a:gd name="connsiteY163" fmla="*/ 37791 h 89966"/>
              <a:gd name="connsiteX164" fmla="*/ 627428 w 720417"/>
              <a:gd name="connsiteY164" fmla="*/ 38475 h 89966"/>
              <a:gd name="connsiteX165" fmla="*/ 628245 w 720417"/>
              <a:gd name="connsiteY165" fmla="*/ 43544 h 89966"/>
              <a:gd name="connsiteX166" fmla="*/ 628245 w 720417"/>
              <a:gd name="connsiteY166" fmla="*/ 47287 h 89966"/>
              <a:gd name="connsiteX167" fmla="*/ 613554 w 720417"/>
              <a:gd name="connsiteY167" fmla="*/ 79966 h 89966"/>
              <a:gd name="connsiteX168" fmla="*/ 612157 w 720417"/>
              <a:gd name="connsiteY168" fmla="*/ 81139 h 89966"/>
              <a:gd name="connsiteX169" fmla="*/ 611431 w 720417"/>
              <a:gd name="connsiteY169" fmla="*/ 81754 h 89966"/>
              <a:gd name="connsiteX170" fmla="*/ 610035 w 720417"/>
              <a:gd name="connsiteY170" fmla="*/ 82759 h 89966"/>
              <a:gd name="connsiteX171" fmla="*/ 609308 w 720417"/>
              <a:gd name="connsiteY171" fmla="*/ 83262 h 89966"/>
              <a:gd name="connsiteX172" fmla="*/ 607912 w 720417"/>
              <a:gd name="connsiteY172" fmla="*/ 84156 h 89966"/>
              <a:gd name="connsiteX173" fmla="*/ 607633 w 720417"/>
              <a:gd name="connsiteY173" fmla="*/ 84156 h 89966"/>
              <a:gd name="connsiteX174" fmla="*/ 606906 w 720417"/>
              <a:gd name="connsiteY174" fmla="*/ 84603 h 89966"/>
              <a:gd name="connsiteX175" fmla="*/ 605454 w 720417"/>
              <a:gd name="connsiteY175" fmla="*/ 85440 h 89966"/>
              <a:gd name="connsiteX176" fmla="*/ 605119 w 720417"/>
              <a:gd name="connsiteY176" fmla="*/ 85440 h 89966"/>
              <a:gd name="connsiteX177" fmla="*/ 602773 w 720417"/>
              <a:gd name="connsiteY177" fmla="*/ 86558 h 89966"/>
              <a:gd name="connsiteX178" fmla="*/ 602382 w 720417"/>
              <a:gd name="connsiteY178" fmla="*/ 86558 h 89966"/>
              <a:gd name="connsiteX179" fmla="*/ 600873 w 720417"/>
              <a:gd name="connsiteY179" fmla="*/ 87116 h 89966"/>
              <a:gd name="connsiteX180" fmla="*/ 600147 w 720417"/>
              <a:gd name="connsiteY180" fmla="*/ 87116 h 89966"/>
              <a:gd name="connsiteX181" fmla="*/ 599700 w 720417"/>
              <a:gd name="connsiteY181" fmla="*/ 87116 h 89966"/>
              <a:gd name="connsiteX182" fmla="*/ 598471 w 720417"/>
              <a:gd name="connsiteY182" fmla="*/ 87563 h 89966"/>
              <a:gd name="connsiteX183" fmla="*/ 597969 w 720417"/>
              <a:gd name="connsiteY183" fmla="*/ 87563 h 89966"/>
              <a:gd name="connsiteX184" fmla="*/ 597242 w 720417"/>
              <a:gd name="connsiteY184" fmla="*/ 87563 h 89966"/>
              <a:gd name="connsiteX185" fmla="*/ 596740 w 720417"/>
              <a:gd name="connsiteY185" fmla="*/ 87563 h 89966"/>
              <a:gd name="connsiteX186" fmla="*/ 595567 w 720417"/>
              <a:gd name="connsiteY186" fmla="*/ 87563 h 89966"/>
              <a:gd name="connsiteX187" fmla="*/ 595008 w 720417"/>
              <a:gd name="connsiteY187" fmla="*/ 87563 h 89966"/>
              <a:gd name="connsiteX188" fmla="*/ 594338 w 720417"/>
              <a:gd name="connsiteY188" fmla="*/ 87563 h 89966"/>
              <a:gd name="connsiteX189" fmla="*/ 593723 w 720417"/>
              <a:gd name="connsiteY189" fmla="*/ 87563 h 89966"/>
              <a:gd name="connsiteX190" fmla="*/ 592606 w 720417"/>
              <a:gd name="connsiteY190" fmla="*/ 87563 h 89966"/>
              <a:gd name="connsiteX191" fmla="*/ 591991 w 720417"/>
              <a:gd name="connsiteY191" fmla="*/ 87563 h 89966"/>
              <a:gd name="connsiteX192" fmla="*/ 591321 w 720417"/>
              <a:gd name="connsiteY192" fmla="*/ 87563 h 89966"/>
              <a:gd name="connsiteX193" fmla="*/ 590595 w 720417"/>
              <a:gd name="connsiteY193" fmla="*/ 87563 h 89966"/>
              <a:gd name="connsiteX194" fmla="*/ 589589 w 720417"/>
              <a:gd name="connsiteY194" fmla="*/ 87563 h 89966"/>
              <a:gd name="connsiteX195" fmla="*/ 585400 w 720417"/>
              <a:gd name="connsiteY195" fmla="*/ 87563 h 89966"/>
              <a:gd name="connsiteX196" fmla="*/ 582272 w 720417"/>
              <a:gd name="connsiteY196" fmla="*/ 87563 h 89966"/>
              <a:gd name="connsiteX197" fmla="*/ 540068 w 720417"/>
              <a:gd name="connsiteY197" fmla="*/ 42232 h 89966"/>
              <a:gd name="connsiteX198" fmla="*/ 585400 w 720417"/>
              <a:gd name="connsiteY198" fmla="*/ 28 h 89966"/>
            </a:gdLst>
            <a:rect l="l" t="t" r="r" b="b"/>
            <a:pathLst>
              <a:path w="720417" h="89966">
                <a:moveTo>
                  <a:pt x="295032" y="17848"/>
                </a:moveTo>
                <a:lnTo>
                  <a:pt x="271738" y="17849"/>
                </a:lnTo>
                <a:cubicBezTo>
                  <a:pt x="269702" y="17818"/>
                  <a:pt x="268026" y="19443"/>
                  <a:pt x="267996" y="21479"/>
                </a:cubicBezTo>
                <a:cubicBezTo>
                  <a:pt x="267995" y="21498"/>
                  <a:pt x="267995" y="21517"/>
                  <a:pt x="267995" y="21535"/>
                </a:cubicBezTo>
                <a:lnTo>
                  <a:pt x="267995" y="39802"/>
                </a:lnTo>
                <a:cubicBezTo>
                  <a:pt x="267995" y="41838"/>
                  <a:pt x="269645" y="43489"/>
                  <a:pt x="271681" y="43489"/>
                </a:cubicBezTo>
                <a:cubicBezTo>
                  <a:pt x="271700" y="43489"/>
                  <a:pt x="271719" y="43489"/>
                  <a:pt x="271738" y="43489"/>
                </a:cubicBezTo>
                <a:lnTo>
                  <a:pt x="294585" y="43489"/>
                </a:lnTo>
                <a:cubicBezTo>
                  <a:pt x="301615" y="43561"/>
                  <a:pt x="307464" y="38105"/>
                  <a:pt x="307880" y="31088"/>
                </a:cubicBezTo>
                <a:cubicBezTo>
                  <a:pt x="308127" y="24027"/>
                  <a:pt x="302604" y="18103"/>
                  <a:pt x="295543" y="17856"/>
                </a:cubicBezTo>
                <a:cubicBezTo>
                  <a:pt x="295373" y="17850"/>
                  <a:pt x="295203" y="17848"/>
                  <a:pt x="295032" y="17848"/>
                </a:cubicBezTo>
                <a:close/>
                <a:moveTo>
                  <a:pt x="676733" y="17290"/>
                </a:moveTo>
                <a:lnTo>
                  <a:pt x="676733" y="17346"/>
                </a:lnTo>
                <a:cubicBezTo>
                  <a:pt x="660783" y="17315"/>
                  <a:pt x="647828" y="30220"/>
                  <a:pt x="647797" y="46170"/>
                </a:cubicBezTo>
                <a:cubicBezTo>
                  <a:pt x="647766" y="62121"/>
                  <a:pt x="660671" y="75076"/>
                  <a:pt x="676622" y="75107"/>
                </a:cubicBezTo>
                <a:cubicBezTo>
                  <a:pt x="692572" y="75138"/>
                  <a:pt x="705527" y="62232"/>
                  <a:pt x="705558" y="46282"/>
                </a:cubicBezTo>
                <a:cubicBezTo>
                  <a:pt x="705558" y="46264"/>
                  <a:pt x="705558" y="46245"/>
                  <a:pt x="705558" y="46226"/>
                </a:cubicBezTo>
                <a:cubicBezTo>
                  <a:pt x="705558" y="30289"/>
                  <a:pt x="692671" y="17352"/>
                  <a:pt x="676733" y="17290"/>
                </a:cubicBezTo>
                <a:close/>
                <a:moveTo>
                  <a:pt x="490493" y="15836"/>
                </a:moveTo>
                <a:cubicBezTo>
                  <a:pt x="490380" y="15836"/>
                  <a:pt x="490268" y="15837"/>
                  <a:pt x="490155" y="15838"/>
                </a:cubicBezTo>
                <a:cubicBezTo>
                  <a:pt x="474206" y="15992"/>
                  <a:pt x="461401" y="29047"/>
                  <a:pt x="461556" y="44996"/>
                </a:cubicBezTo>
                <a:cubicBezTo>
                  <a:pt x="461710" y="60946"/>
                  <a:pt x="474765" y="73750"/>
                  <a:pt x="490714" y="73596"/>
                </a:cubicBezTo>
                <a:cubicBezTo>
                  <a:pt x="506576" y="73443"/>
                  <a:pt x="519345" y="60525"/>
                  <a:pt x="519315" y="44663"/>
                </a:cubicBezTo>
                <a:cubicBezTo>
                  <a:pt x="519316" y="28743"/>
                  <a:pt x="506412" y="15837"/>
                  <a:pt x="490493" y="15836"/>
                </a:cubicBezTo>
                <a:close/>
                <a:moveTo>
                  <a:pt x="117671" y="15726"/>
                </a:moveTo>
                <a:lnTo>
                  <a:pt x="117671" y="15950"/>
                </a:lnTo>
                <a:cubicBezTo>
                  <a:pt x="101659" y="15919"/>
                  <a:pt x="88654" y="28874"/>
                  <a:pt x="88623" y="44886"/>
                </a:cubicBezTo>
                <a:cubicBezTo>
                  <a:pt x="88592" y="60898"/>
                  <a:pt x="101547" y="73903"/>
                  <a:pt x="117559" y="73934"/>
                </a:cubicBezTo>
                <a:cubicBezTo>
                  <a:pt x="133571" y="73965"/>
                  <a:pt x="146576" y="61009"/>
                  <a:pt x="146607" y="44998"/>
                </a:cubicBezTo>
                <a:cubicBezTo>
                  <a:pt x="146607" y="44960"/>
                  <a:pt x="146607" y="44923"/>
                  <a:pt x="146607" y="44886"/>
                </a:cubicBezTo>
                <a:cubicBezTo>
                  <a:pt x="146699" y="28874"/>
                  <a:pt x="133794" y="15819"/>
                  <a:pt x="117783" y="15727"/>
                </a:cubicBezTo>
                <a:cubicBezTo>
                  <a:pt x="117745" y="15727"/>
                  <a:pt x="117708" y="15726"/>
                  <a:pt x="117671" y="15726"/>
                </a:cubicBezTo>
                <a:close/>
                <a:moveTo>
                  <a:pt x="256767" y="2710"/>
                </a:moveTo>
                <a:lnTo>
                  <a:pt x="294418" y="2710"/>
                </a:lnTo>
                <a:cubicBezTo>
                  <a:pt x="301799" y="2701"/>
                  <a:pt x="308907" y="5497"/>
                  <a:pt x="314305" y="10531"/>
                </a:cubicBezTo>
                <a:cubicBezTo>
                  <a:pt x="319683" y="15485"/>
                  <a:pt x="322861" y="22383"/>
                  <a:pt x="323131" y="29691"/>
                </a:cubicBezTo>
                <a:cubicBezTo>
                  <a:pt x="323524" y="39759"/>
                  <a:pt x="318465" y="49258"/>
                  <a:pt x="309891" y="54550"/>
                </a:cubicBezTo>
                <a:cubicBezTo>
                  <a:pt x="308311" y="55515"/>
                  <a:pt x="307730" y="57527"/>
                  <a:pt x="308551" y="59186"/>
                </a:cubicBezTo>
                <a:lnTo>
                  <a:pt x="319388" y="81922"/>
                </a:lnTo>
                <a:cubicBezTo>
                  <a:pt x="320440" y="83665"/>
                  <a:pt x="319879" y="85931"/>
                  <a:pt x="318136" y="86983"/>
                </a:cubicBezTo>
                <a:cubicBezTo>
                  <a:pt x="317504" y="87364"/>
                  <a:pt x="316773" y="87547"/>
                  <a:pt x="316036" y="87508"/>
                </a:cubicBezTo>
                <a:lnTo>
                  <a:pt x="308048" y="87005"/>
                </a:lnTo>
                <a:cubicBezTo>
                  <a:pt x="306633" y="86989"/>
                  <a:pt x="305352" y="86164"/>
                  <a:pt x="304752" y="84882"/>
                </a:cubicBezTo>
                <a:lnTo>
                  <a:pt x="293189" y="60694"/>
                </a:lnTo>
                <a:cubicBezTo>
                  <a:pt x="292583" y="59425"/>
                  <a:pt x="291299" y="58620"/>
                  <a:pt x="289893" y="58627"/>
                </a:cubicBezTo>
                <a:lnTo>
                  <a:pt x="271738" y="58627"/>
                </a:lnTo>
                <a:cubicBezTo>
                  <a:pt x="269702" y="58597"/>
                  <a:pt x="268026" y="60222"/>
                  <a:pt x="267996" y="62258"/>
                </a:cubicBezTo>
                <a:cubicBezTo>
                  <a:pt x="267995" y="62277"/>
                  <a:pt x="267995" y="62296"/>
                  <a:pt x="267995" y="62314"/>
                </a:cubicBezTo>
                <a:lnTo>
                  <a:pt x="267995" y="83262"/>
                </a:lnTo>
                <a:cubicBezTo>
                  <a:pt x="268026" y="85298"/>
                  <a:pt x="266400" y="86974"/>
                  <a:pt x="264365" y="87005"/>
                </a:cubicBezTo>
                <a:cubicBezTo>
                  <a:pt x="264346" y="87005"/>
                  <a:pt x="264327" y="87005"/>
                  <a:pt x="264308" y="87005"/>
                </a:cubicBezTo>
                <a:lnTo>
                  <a:pt x="256767" y="87005"/>
                </a:lnTo>
                <a:cubicBezTo>
                  <a:pt x="254722" y="86975"/>
                  <a:pt x="253080" y="85308"/>
                  <a:pt x="253080" y="83262"/>
                </a:cubicBezTo>
                <a:lnTo>
                  <a:pt x="253080" y="6397"/>
                </a:lnTo>
                <a:cubicBezTo>
                  <a:pt x="253110" y="4373"/>
                  <a:pt x="254743" y="2740"/>
                  <a:pt x="256767" y="2710"/>
                </a:cubicBezTo>
                <a:close/>
                <a:moveTo>
                  <a:pt x="172025" y="2710"/>
                </a:moveTo>
                <a:lnTo>
                  <a:pt x="179734" y="2710"/>
                </a:lnTo>
                <a:cubicBezTo>
                  <a:pt x="181770" y="2710"/>
                  <a:pt x="183420" y="4361"/>
                  <a:pt x="183420" y="6397"/>
                </a:cubicBezTo>
                <a:lnTo>
                  <a:pt x="183420" y="48070"/>
                </a:lnTo>
                <a:cubicBezTo>
                  <a:pt x="182787" y="61073"/>
                  <a:pt x="192815" y="72129"/>
                  <a:pt x="205819" y="72763"/>
                </a:cubicBezTo>
                <a:cubicBezTo>
                  <a:pt x="218823" y="73396"/>
                  <a:pt x="229878" y="63368"/>
                  <a:pt x="230512" y="50364"/>
                </a:cubicBezTo>
                <a:cubicBezTo>
                  <a:pt x="230549" y="49600"/>
                  <a:pt x="230549" y="48834"/>
                  <a:pt x="230512" y="48070"/>
                </a:cubicBezTo>
                <a:lnTo>
                  <a:pt x="230512" y="6397"/>
                </a:lnTo>
                <a:cubicBezTo>
                  <a:pt x="230541" y="4373"/>
                  <a:pt x="232175" y="2740"/>
                  <a:pt x="234198" y="2710"/>
                </a:cubicBezTo>
                <a:lnTo>
                  <a:pt x="241907" y="2710"/>
                </a:lnTo>
                <a:cubicBezTo>
                  <a:pt x="243943" y="2710"/>
                  <a:pt x="245594" y="4361"/>
                  <a:pt x="245594" y="6397"/>
                </a:cubicBezTo>
                <a:lnTo>
                  <a:pt x="245594" y="48349"/>
                </a:lnTo>
                <a:cubicBezTo>
                  <a:pt x="245625" y="69667"/>
                  <a:pt x="228368" y="86974"/>
                  <a:pt x="207050" y="87005"/>
                </a:cubicBezTo>
                <a:cubicBezTo>
                  <a:pt x="207031" y="87005"/>
                  <a:pt x="207013" y="87005"/>
                  <a:pt x="206994" y="87005"/>
                </a:cubicBezTo>
                <a:cubicBezTo>
                  <a:pt x="185645" y="87005"/>
                  <a:pt x="168338" y="69698"/>
                  <a:pt x="168338" y="48349"/>
                </a:cubicBezTo>
                <a:lnTo>
                  <a:pt x="168338" y="6397"/>
                </a:lnTo>
                <a:cubicBezTo>
                  <a:pt x="168338" y="4361"/>
                  <a:pt x="169989" y="2710"/>
                  <a:pt x="172025" y="2710"/>
                </a:cubicBezTo>
                <a:close/>
                <a:moveTo>
                  <a:pt x="67451" y="2710"/>
                </a:moveTo>
                <a:lnTo>
                  <a:pt x="74713" y="2710"/>
                </a:lnTo>
                <a:cubicBezTo>
                  <a:pt x="76747" y="2818"/>
                  <a:pt x="78307" y="4555"/>
                  <a:pt x="78199" y="6588"/>
                </a:cubicBezTo>
                <a:cubicBezTo>
                  <a:pt x="78167" y="7192"/>
                  <a:pt x="77986" y="7778"/>
                  <a:pt x="77674" y="8296"/>
                </a:cubicBezTo>
                <a:lnTo>
                  <a:pt x="47621" y="49857"/>
                </a:lnTo>
                <a:cubicBezTo>
                  <a:pt x="46948" y="50781"/>
                  <a:pt x="46595" y="51899"/>
                  <a:pt x="46615" y="53041"/>
                </a:cubicBezTo>
                <a:lnTo>
                  <a:pt x="46615" y="83318"/>
                </a:lnTo>
                <a:cubicBezTo>
                  <a:pt x="46585" y="85342"/>
                  <a:pt x="44952" y="86975"/>
                  <a:pt x="42928" y="87005"/>
                </a:cubicBezTo>
                <a:lnTo>
                  <a:pt x="35164" y="87005"/>
                </a:lnTo>
                <a:cubicBezTo>
                  <a:pt x="33140" y="86975"/>
                  <a:pt x="31507" y="85342"/>
                  <a:pt x="31477" y="83318"/>
                </a:cubicBezTo>
                <a:lnTo>
                  <a:pt x="31477" y="53041"/>
                </a:lnTo>
                <a:cubicBezTo>
                  <a:pt x="31497" y="51899"/>
                  <a:pt x="31144" y="50781"/>
                  <a:pt x="30471" y="49857"/>
                </a:cubicBezTo>
                <a:lnTo>
                  <a:pt x="530" y="8575"/>
                </a:lnTo>
                <a:cubicBezTo>
                  <a:pt x="-522" y="6832"/>
                  <a:pt x="38" y="4566"/>
                  <a:pt x="1782" y="3514"/>
                </a:cubicBezTo>
                <a:cubicBezTo>
                  <a:pt x="2300" y="3202"/>
                  <a:pt x="2886" y="3021"/>
                  <a:pt x="3490" y="2989"/>
                </a:cubicBezTo>
                <a:lnTo>
                  <a:pt x="10976" y="2989"/>
                </a:lnTo>
                <a:cubicBezTo>
                  <a:pt x="12049" y="2990"/>
                  <a:pt x="13069" y="3460"/>
                  <a:pt x="13769" y="4274"/>
                </a:cubicBezTo>
                <a:lnTo>
                  <a:pt x="36113" y="35836"/>
                </a:lnTo>
                <a:cubicBezTo>
                  <a:pt x="36822" y="36789"/>
                  <a:pt x="37942" y="37349"/>
                  <a:pt x="39130" y="37344"/>
                </a:cubicBezTo>
                <a:cubicBezTo>
                  <a:pt x="40302" y="37349"/>
                  <a:pt x="41405" y="36787"/>
                  <a:pt x="42090" y="35836"/>
                </a:cubicBezTo>
                <a:lnTo>
                  <a:pt x="64435" y="4274"/>
                </a:lnTo>
                <a:cubicBezTo>
                  <a:pt x="65126" y="3293"/>
                  <a:pt x="66251" y="2709"/>
                  <a:pt x="67451" y="2710"/>
                </a:cubicBezTo>
                <a:close/>
                <a:moveTo>
                  <a:pt x="676510" y="2375"/>
                </a:moveTo>
                <a:cubicBezTo>
                  <a:pt x="700697" y="2314"/>
                  <a:pt x="720355" y="21871"/>
                  <a:pt x="720417" y="46059"/>
                </a:cubicBezTo>
                <a:cubicBezTo>
                  <a:pt x="720417" y="46096"/>
                  <a:pt x="720417" y="46133"/>
                  <a:pt x="720417" y="46170"/>
                </a:cubicBezTo>
                <a:cubicBezTo>
                  <a:pt x="720386" y="70302"/>
                  <a:pt x="700864" y="89874"/>
                  <a:pt x="676733" y="89966"/>
                </a:cubicBezTo>
                <a:lnTo>
                  <a:pt x="676733" y="89966"/>
                </a:lnTo>
                <a:cubicBezTo>
                  <a:pt x="652546" y="90028"/>
                  <a:pt x="632888" y="70470"/>
                  <a:pt x="632826" y="46282"/>
                </a:cubicBezTo>
                <a:cubicBezTo>
                  <a:pt x="632764" y="22095"/>
                  <a:pt x="652322" y="2437"/>
                  <a:pt x="676510" y="2375"/>
                </a:cubicBezTo>
                <a:close/>
                <a:moveTo>
                  <a:pt x="378600" y="1984"/>
                </a:moveTo>
                <a:lnTo>
                  <a:pt x="386644" y="1984"/>
                </a:lnTo>
                <a:cubicBezTo>
                  <a:pt x="388681" y="1984"/>
                  <a:pt x="390331" y="3635"/>
                  <a:pt x="390331" y="5671"/>
                </a:cubicBezTo>
                <a:lnTo>
                  <a:pt x="390331" y="69073"/>
                </a:lnTo>
                <a:cubicBezTo>
                  <a:pt x="390331" y="71110"/>
                  <a:pt x="391982" y="72760"/>
                  <a:pt x="394018" y="72760"/>
                </a:cubicBezTo>
                <a:lnTo>
                  <a:pt x="439657" y="72760"/>
                </a:lnTo>
                <a:cubicBezTo>
                  <a:pt x="441693" y="72760"/>
                  <a:pt x="443344" y="74411"/>
                  <a:pt x="443344" y="76447"/>
                </a:cubicBezTo>
                <a:lnTo>
                  <a:pt x="443344" y="83877"/>
                </a:lnTo>
                <a:cubicBezTo>
                  <a:pt x="443375" y="85882"/>
                  <a:pt x="441775" y="87532"/>
                  <a:pt x="439769" y="87564"/>
                </a:cubicBezTo>
                <a:cubicBezTo>
                  <a:pt x="439732" y="87564"/>
                  <a:pt x="439694" y="87564"/>
                  <a:pt x="439657" y="87564"/>
                </a:cubicBezTo>
                <a:lnTo>
                  <a:pt x="378600" y="87564"/>
                </a:lnTo>
                <a:cubicBezTo>
                  <a:pt x="376595" y="87595"/>
                  <a:pt x="374945" y="85994"/>
                  <a:pt x="374913" y="83989"/>
                </a:cubicBezTo>
                <a:cubicBezTo>
                  <a:pt x="374913" y="83952"/>
                  <a:pt x="374913" y="83914"/>
                  <a:pt x="374913" y="83877"/>
                </a:cubicBezTo>
                <a:lnTo>
                  <a:pt x="374913" y="5671"/>
                </a:lnTo>
                <a:cubicBezTo>
                  <a:pt x="374913" y="3635"/>
                  <a:pt x="376564" y="1984"/>
                  <a:pt x="378600" y="1984"/>
                </a:cubicBezTo>
                <a:close/>
                <a:moveTo>
                  <a:pt x="490155" y="867"/>
                </a:moveTo>
                <a:cubicBezTo>
                  <a:pt x="514343" y="867"/>
                  <a:pt x="533951" y="20475"/>
                  <a:pt x="533951" y="44663"/>
                </a:cubicBezTo>
                <a:cubicBezTo>
                  <a:pt x="533951" y="68850"/>
                  <a:pt x="514343" y="88458"/>
                  <a:pt x="490155" y="88458"/>
                </a:cubicBezTo>
                <a:cubicBezTo>
                  <a:pt x="465968" y="88458"/>
                  <a:pt x="446360" y="68850"/>
                  <a:pt x="446360" y="44663"/>
                </a:cubicBezTo>
                <a:cubicBezTo>
                  <a:pt x="446360" y="20475"/>
                  <a:pt x="465968" y="867"/>
                  <a:pt x="490155" y="867"/>
                </a:cubicBezTo>
                <a:close/>
                <a:moveTo>
                  <a:pt x="118117" y="757"/>
                </a:moveTo>
                <a:cubicBezTo>
                  <a:pt x="142279" y="880"/>
                  <a:pt x="161801" y="20501"/>
                  <a:pt x="161801" y="44663"/>
                </a:cubicBezTo>
                <a:cubicBezTo>
                  <a:pt x="161801" y="68912"/>
                  <a:pt x="142144" y="88570"/>
                  <a:pt x="117895" y="88570"/>
                </a:cubicBezTo>
                <a:cubicBezTo>
                  <a:pt x="117820" y="88570"/>
                  <a:pt x="117745" y="88570"/>
                  <a:pt x="117671" y="88570"/>
                </a:cubicBezTo>
                <a:cubicBezTo>
                  <a:pt x="93422" y="88446"/>
                  <a:pt x="73864" y="68688"/>
                  <a:pt x="73988" y="44440"/>
                </a:cubicBezTo>
                <a:cubicBezTo>
                  <a:pt x="74111" y="20191"/>
                  <a:pt x="93869" y="633"/>
                  <a:pt x="118117" y="757"/>
                </a:cubicBezTo>
                <a:close/>
                <a:moveTo>
                  <a:pt x="585400" y="28"/>
                </a:moveTo>
                <a:lnTo>
                  <a:pt x="585400" y="29"/>
                </a:lnTo>
                <a:cubicBezTo>
                  <a:pt x="594843" y="41"/>
                  <a:pt x="604030" y="3096"/>
                  <a:pt x="611599" y="8743"/>
                </a:cubicBezTo>
                <a:cubicBezTo>
                  <a:pt x="613832" y="10411"/>
                  <a:pt x="615908" y="12281"/>
                  <a:pt x="617799" y="14329"/>
                </a:cubicBezTo>
                <a:cubicBezTo>
                  <a:pt x="617838" y="14381"/>
                  <a:pt x="617876" y="14434"/>
                  <a:pt x="617912" y="14489"/>
                </a:cubicBezTo>
                <a:cubicBezTo>
                  <a:pt x="619025" y="16157"/>
                  <a:pt x="618574" y="18412"/>
                  <a:pt x="616906" y="19524"/>
                </a:cubicBezTo>
                <a:lnTo>
                  <a:pt x="610649" y="23881"/>
                </a:lnTo>
                <a:cubicBezTo>
                  <a:pt x="609208" y="24945"/>
                  <a:pt x="607202" y="24778"/>
                  <a:pt x="605957" y="23490"/>
                </a:cubicBezTo>
                <a:lnTo>
                  <a:pt x="604281" y="21926"/>
                </a:lnTo>
                <a:lnTo>
                  <a:pt x="603946" y="21591"/>
                </a:lnTo>
                <a:cubicBezTo>
                  <a:pt x="598773" y="17278"/>
                  <a:pt x="592246" y="14924"/>
                  <a:pt x="585511" y="14943"/>
                </a:cubicBezTo>
                <a:lnTo>
                  <a:pt x="584283" y="14943"/>
                </a:lnTo>
                <a:lnTo>
                  <a:pt x="582271" y="14943"/>
                </a:lnTo>
                <a:cubicBezTo>
                  <a:pt x="580528" y="15130"/>
                  <a:pt x="578807" y="15486"/>
                  <a:pt x="577132" y="16005"/>
                </a:cubicBezTo>
                <a:cubicBezTo>
                  <a:pt x="567106" y="18995"/>
                  <a:pt x="559481" y="27173"/>
                  <a:pt x="557200" y="37383"/>
                </a:cubicBezTo>
                <a:cubicBezTo>
                  <a:pt x="553722" y="52949"/>
                  <a:pt x="563521" y="68388"/>
                  <a:pt x="579087" y="71866"/>
                </a:cubicBezTo>
                <a:lnTo>
                  <a:pt x="581434" y="72313"/>
                </a:lnTo>
                <a:lnTo>
                  <a:pt x="582160" y="72313"/>
                </a:lnTo>
                <a:lnTo>
                  <a:pt x="587746" y="72313"/>
                </a:lnTo>
                <a:cubicBezTo>
                  <a:pt x="589193" y="72214"/>
                  <a:pt x="590631" y="72009"/>
                  <a:pt x="592047" y="71699"/>
                </a:cubicBezTo>
                <a:lnTo>
                  <a:pt x="592829" y="71699"/>
                </a:lnTo>
                <a:lnTo>
                  <a:pt x="593611" y="71699"/>
                </a:lnTo>
                <a:lnTo>
                  <a:pt x="596907" y="70525"/>
                </a:lnTo>
                <a:lnTo>
                  <a:pt x="597577" y="70525"/>
                </a:lnTo>
                <a:lnTo>
                  <a:pt x="598192" y="70246"/>
                </a:lnTo>
                <a:lnTo>
                  <a:pt x="598862" y="69911"/>
                </a:lnTo>
                <a:lnTo>
                  <a:pt x="600371" y="69129"/>
                </a:lnTo>
                <a:lnTo>
                  <a:pt x="600817" y="69129"/>
                </a:lnTo>
                <a:cubicBezTo>
                  <a:pt x="605082" y="65848"/>
                  <a:pt x="608477" y="61570"/>
                  <a:pt x="610705" y="56672"/>
                </a:cubicBezTo>
                <a:cubicBezTo>
                  <a:pt x="611060" y="55656"/>
                  <a:pt x="610847" y="54528"/>
                  <a:pt x="610146" y="53711"/>
                </a:cubicBezTo>
                <a:cubicBezTo>
                  <a:pt x="609522" y="53055"/>
                  <a:pt x="608650" y="52690"/>
                  <a:pt x="607744" y="52706"/>
                </a:cubicBezTo>
                <a:lnTo>
                  <a:pt x="591600" y="52706"/>
                </a:lnTo>
                <a:cubicBezTo>
                  <a:pt x="589564" y="52706"/>
                  <a:pt x="587913" y="51055"/>
                  <a:pt x="587913" y="49019"/>
                </a:cubicBezTo>
                <a:lnTo>
                  <a:pt x="587913" y="41478"/>
                </a:lnTo>
                <a:cubicBezTo>
                  <a:pt x="587913" y="39441"/>
                  <a:pt x="589564" y="37791"/>
                  <a:pt x="591600" y="37791"/>
                </a:cubicBezTo>
                <a:lnTo>
                  <a:pt x="625117" y="37791"/>
                </a:lnTo>
                <a:lnTo>
                  <a:pt x="625452" y="37791"/>
                </a:lnTo>
                <a:cubicBezTo>
                  <a:pt x="626164" y="37820"/>
                  <a:pt x="626851" y="38058"/>
                  <a:pt x="627428" y="38475"/>
                </a:cubicBezTo>
                <a:cubicBezTo>
                  <a:pt x="629053" y="39649"/>
                  <a:pt x="629419" y="41919"/>
                  <a:pt x="628245" y="43544"/>
                </a:cubicBezTo>
                <a:lnTo>
                  <a:pt x="628245" y="47287"/>
                </a:lnTo>
                <a:cubicBezTo>
                  <a:pt x="628342" y="59800"/>
                  <a:pt x="622977" y="71733"/>
                  <a:pt x="613554" y="79966"/>
                </a:cubicBezTo>
                <a:lnTo>
                  <a:pt x="612157" y="81139"/>
                </a:lnTo>
                <a:lnTo>
                  <a:pt x="611431" y="81754"/>
                </a:lnTo>
                <a:cubicBezTo>
                  <a:pt x="610992" y="82124"/>
                  <a:pt x="610525" y="82460"/>
                  <a:pt x="610035" y="82759"/>
                </a:cubicBezTo>
                <a:lnTo>
                  <a:pt x="609308" y="83262"/>
                </a:lnTo>
                <a:lnTo>
                  <a:pt x="607912" y="84156"/>
                </a:lnTo>
                <a:lnTo>
                  <a:pt x="607633" y="84156"/>
                </a:lnTo>
                <a:lnTo>
                  <a:pt x="606906" y="84603"/>
                </a:lnTo>
                <a:lnTo>
                  <a:pt x="605454" y="85440"/>
                </a:lnTo>
                <a:lnTo>
                  <a:pt x="605119" y="85440"/>
                </a:lnTo>
                <a:lnTo>
                  <a:pt x="602773" y="86558"/>
                </a:lnTo>
                <a:lnTo>
                  <a:pt x="602382" y="86558"/>
                </a:lnTo>
                <a:lnTo>
                  <a:pt x="600873" y="87116"/>
                </a:lnTo>
                <a:lnTo>
                  <a:pt x="600147" y="87116"/>
                </a:lnTo>
                <a:lnTo>
                  <a:pt x="599700" y="87116"/>
                </a:lnTo>
                <a:lnTo>
                  <a:pt x="598471" y="87563"/>
                </a:lnTo>
                <a:lnTo>
                  <a:pt x="597969" y="87563"/>
                </a:lnTo>
                <a:lnTo>
                  <a:pt x="597242" y="87563"/>
                </a:lnTo>
                <a:lnTo>
                  <a:pt x="596740" y="87563"/>
                </a:lnTo>
                <a:lnTo>
                  <a:pt x="595567" y="87563"/>
                </a:lnTo>
                <a:lnTo>
                  <a:pt x="595008" y="87563"/>
                </a:lnTo>
                <a:lnTo>
                  <a:pt x="594338" y="87563"/>
                </a:lnTo>
                <a:lnTo>
                  <a:pt x="593723" y="87563"/>
                </a:lnTo>
                <a:lnTo>
                  <a:pt x="592606" y="87563"/>
                </a:lnTo>
                <a:lnTo>
                  <a:pt x="591991" y="87563"/>
                </a:lnTo>
                <a:lnTo>
                  <a:pt x="591321" y="87563"/>
                </a:lnTo>
                <a:lnTo>
                  <a:pt x="590595" y="87563"/>
                </a:lnTo>
                <a:lnTo>
                  <a:pt x="589589" y="87563"/>
                </a:lnTo>
                <a:lnTo>
                  <a:pt x="585400" y="87563"/>
                </a:lnTo>
                <a:cubicBezTo>
                  <a:pt x="584358" y="87600"/>
                  <a:pt x="583314" y="87600"/>
                  <a:pt x="582272" y="87563"/>
                </a:cubicBezTo>
                <a:cubicBezTo>
                  <a:pt x="558100" y="86699"/>
                  <a:pt x="539205" y="66404"/>
                  <a:pt x="540068" y="42232"/>
                </a:cubicBezTo>
                <a:cubicBezTo>
                  <a:pt x="540932" y="18060"/>
                  <a:pt x="561228" y="-835"/>
                  <a:pt x="585400" y="28"/>
                </a:cubicBezTo>
                <a:close/>
              </a:path>
            </a:pathLst>
          </a:custGeom>
          <a:solidFill>
            <a:schemeClr val="bg1"/>
          </a:solidFill>
          <a:ln w="480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739840" y="3038296"/>
            <a:ext cx="3159305" cy="2719496"/>
          </a:xfrm>
          <a:custGeom>
            <a:avLst/>
            <a:gdLst>
              <a:gd name="connsiteX0" fmla="*/ 0 w 3159305"/>
              <a:gd name="connsiteY0" fmla="*/ 0 h 2719496"/>
              <a:gd name="connsiteX1" fmla="*/ 3159303 w 3159305"/>
              <a:gd name="connsiteY1" fmla="*/ 0 h 2719496"/>
              <a:gd name="connsiteX2" fmla="*/ 3159303 w 3159305"/>
              <a:gd name="connsiteY2" fmla="*/ 2266071 h 2719496"/>
              <a:gd name="connsiteX3" fmla="*/ 3155648 w 3159305"/>
              <a:gd name="connsiteY3" fmla="*/ 2266071 h 2719496"/>
              <a:gd name="connsiteX4" fmla="*/ 3159305 w 3159305"/>
              <a:gd name="connsiteY4" fmla="*/ 2285949 h 2719496"/>
              <a:gd name="connsiteX5" fmla="*/ 3158777 w 3159305"/>
              <a:gd name="connsiteY5" fmla="*/ 2288820 h 2719496"/>
              <a:gd name="connsiteX6" fmla="*/ 3159304 w 3159305"/>
              <a:gd name="connsiteY6" fmla="*/ 2291030 h 2719496"/>
              <a:gd name="connsiteX7" fmla="*/ 3155220 w 3159305"/>
              <a:gd name="connsiteY7" fmla="*/ 2308152 h 2719496"/>
              <a:gd name="connsiteX8" fmla="*/ 3151149 w 3159305"/>
              <a:gd name="connsiteY8" fmla="*/ 2330277 h 2719496"/>
              <a:gd name="connsiteX9" fmla="*/ 1579653 w 3159305"/>
              <a:gd name="connsiteY9" fmla="*/ 2719496 h 2719496"/>
              <a:gd name="connsiteX10" fmla="*/ 8157 w 3159305"/>
              <a:gd name="connsiteY10" fmla="*/ 2330277 h 2719496"/>
              <a:gd name="connsiteX11" fmla="*/ 4093 w 3159305"/>
              <a:gd name="connsiteY11" fmla="*/ 2308188 h 2719496"/>
              <a:gd name="connsiteX12" fmla="*/ 0 w 3159305"/>
              <a:gd name="connsiteY12" fmla="*/ 2291030 h 2719496"/>
              <a:gd name="connsiteX13" fmla="*/ 529 w 3159305"/>
              <a:gd name="connsiteY13" fmla="*/ 2288815 h 2719496"/>
              <a:gd name="connsiteX14" fmla="*/ 1 w 3159305"/>
              <a:gd name="connsiteY14" fmla="*/ 2285949 h 2719496"/>
              <a:gd name="connsiteX15" fmla="*/ 3659 w 3159305"/>
              <a:gd name="connsiteY15" fmla="*/ 2266071 h 2719496"/>
              <a:gd name="connsiteX16" fmla="*/ 0 w 3159305"/>
              <a:gd name="connsiteY16" fmla="*/ 2266071 h 2719496"/>
            </a:gdLst>
            <a:rect l="l" t="t" r="r" b="b"/>
            <a:pathLst>
              <a:path w="3159305" h="2719496">
                <a:moveTo>
                  <a:pt x="0" y="0"/>
                </a:moveTo>
                <a:lnTo>
                  <a:pt x="3159303" y="0"/>
                </a:lnTo>
                <a:lnTo>
                  <a:pt x="3159303" y="2266071"/>
                </a:lnTo>
                <a:lnTo>
                  <a:pt x="3155648" y="2266071"/>
                </a:lnTo>
                <a:lnTo>
                  <a:pt x="3159305" y="2285949"/>
                </a:lnTo>
                <a:lnTo>
                  <a:pt x="3158777" y="2288820"/>
                </a:lnTo>
                <a:lnTo>
                  <a:pt x="3159304" y="2291030"/>
                </a:lnTo>
                <a:lnTo>
                  <a:pt x="3155220" y="2308152"/>
                </a:lnTo>
                <a:lnTo>
                  <a:pt x="3151149" y="2330277"/>
                </a:lnTo>
                <a:cubicBezTo>
                  <a:pt x="3070256" y="2548895"/>
                  <a:pt x="2397545" y="2719496"/>
                  <a:pt x="1579653" y="2719496"/>
                </a:cubicBezTo>
                <a:cubicBezTo>
                  <a:pt x="761761" y="2719496"/>
                  <a:pt x="89051" y="2548895"/>
                  <a:pt x="8157" y="2330277"/>
                </a:cubicBezTo>
                <a:lnTo>
                  <a:pt x="4093" y="2308188"/>
                </a:lnTo>
                <a:lnTo>
                  <a:pt x="0" y="2291030"/>
                </a:lnTo>
                <a:lnTo>
                  <a:pt x="529" y="2288815"/>
                </a:lnTo>
                <a:lnTo>
                  <a:pt x="1" y="2285949"/>
                </a:lnTo>
                <a:lnTo>
                  <a:pt x="3659" y="2266071"/>
                </a:lnTo>
                <a:lnTo>
                  <a:pt x="0" y="226607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dist="38100" blurRad="50800" dir="2700000" sx="100000" sy="100000" kx="0" ky="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0800000" flipH="0" flipV="0">
            <a:off x="1146653" y="1910960"/>
            <a:ext cx="4345680" cy="1300229"/>
          </a:xfrm>
          <a:prstGeom prst="trapezoid">
            <a:avLst>
              <a:gd name="adj" fmla="val 45300"/>
            </a:avLst>
          </a:prstGeom>
          <a:gradFill>
            <a:gsLst>
              <a:gs pos="0">
                <a:schemeClr val="accent1">
                  <a:alpha val="67000"/>
                </a:schemeClr>
              </a:gs>
              <a:gs pos="56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739841" y="2640504"/>
            <a:ext cx="3159303" cy="86709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975893" y="3792455"/>
            <a:ext cx="2687198" cy="16606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97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定义：GEO（Generative Engine Optimization）是针对ChatGPT、DeepSeek等AI搜索问答平台的内容优化体系，通过结构化语义构建、权威数据嵌入和用户意图匹配，让品牌信息成为AI生成答案的“默认信源”，区别于传统SEO依赖关键词堆砌和链接权重，GEO更注重内容的“AI可读性”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0800000" flipH="0" flipV="0">
            <a:off x="6699667" y="1910960"/>
            <a:ext cx="4345680" cy="1300229"/>
          </a:xfrm>
          <a:prstGeom prst="trapezoid">
            <a:avLst>
              <a:gd name="adj" fmla="val 45300"/>
            </a:avLst>
          </a:prstGeom>
          <a:gradFill>
            <a:gsLst>
              <a:gs pos="0">
                <a:schemeClr val="accent1">
                  <a:alpha val="67000"/>
                </a:schemeClr>
              </a:gs>
              <a:gs pos="56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292855" y="3038296"/>
            <a:ext cx="3159305" cy="2719496"/>
          </a:xfrm>
          <a:custGeom>
            <a:avLst/>
            <a:gdLst>
              <a:gd name="connsiteX0" fmla="*/ 0 w 3159305"/>
              <a:gd name="connsiteY0" fmla="*/ 0 h 2719496"/>
              <a:gd name="connsiteX1" fmla="*/ 3159303 w 3159305"/>
              <a:gd name="connsiteY1" fmla="*/ 0 h 2719496"/>
              <a:gd name="connsiteX2" fmla="*/ 3159303 w 3159305"/>
              <a:gd name="connsiteY2" fmla="*/ 2266071 h 2719496"/>
              <a:gd name="connsiteX3" fmla="*/ 3155648 w 3159305"/>
              <a:gd name="connsiteY3" fmla="*/ 2266071 h 2719496"/>
              <a:gd name="connsiteX4" fmla="*/ 3159305 w 3159305"/>
              <a:gd name="connsiteY4" fmla="*/ 2285949 h 2719496"/>
              <a:gd name="connsiteX5" fmla="*/ 3158777 w 3159305"/>
              <a:gd name="connsiteY5" fmla="*/ 2288820 h 2719496"/>
              <a:gd name="connsiteX6" fmla="*/ 3159304 w 3159305"/>
              <a:gd name="connsiteY6" fmla="*/ 2291030 h 2719496"/>
              <a:gd name="connsiteX7" fmla="*/ 3155220 w 3159305"/>
              <a:gd name="connsiteY7" fmla="*/ 2308152 h 2719496"/>
              <a:gd name="connsiteX8" fmla="*/ 3151149 w 3159305"/>
              <a:gd name="connsiteY8" fmla="*/ 2330277 h 2719496"/>
              <a:gd name="connsiteX9" fmla="*/ 1579653 w 3159305"/>
              <a:gd name="connsiteY9" fmla="*/ 2719496 h 2719496"/>
              <a:gd name="connsiteX10" fmla="*/ 8157 w 3159305"/>
              <a:gd name="connsiteY10" fmla="*/ 2330277 h 2719496"/>
              <a:gd name="connsiteX11" fmla="*/ 4093 w 3159305"/>
              <a:gd name="connsiteY11" fmla="*/ 2308188 h 2719496"/>
              <a:gd name="connsiteX12" fmla="*/ 0 w 3159305"/>
              <a:gd name="connsiteY12" fmla="*/ 2291030 h 2719496"/>
              <a:gd name="connsiteX13" fmla="*/ 529 w 3159305"/>
              <a:gd name="connsiteY13" fmla="*/ 2288815 h 2719496"/>
              <a:gd name="connsiteX14" fmla="*/ 1 w 3159305"/>
              <a:gd name="connsiteY14" fmla="*/ 2285949 h 2719496"/>
              <a:gd name="connsiteX15" fmla="*/ 3659 w 3159305"/>
              <a:gd name="connsiteY15" fmla="*/ 2266071 h 2719496"/>
              <a:gd name="connsiteX16" fmla="*/ 0 w 3159305"/>
              <a:gd name="connsiteY16" fmla="*/ 2266071 h 2719496"/>
            </a:gdLst>
            <a:rect l="l" t="t" r="r" b="b"/>
            <a:pathLst>
              <a:path w="3159305" h="2719496">
                <a:moveTo>
                  <a:pt x="0" y="0"/>
                </a:moveTo>
                <a:lnTo>
                  <a:pt x="3159303" y="0"/>
                </a:lnTo>
                <a:lnTo>
                  <a:pt x="3159303" y="2266071"/>
                </a:lnTo>
                <a:lnTo>
                  <a:pt x="3155648" y="2266071"/>
                </a:lnTo>
                <a:lnTo>
                  <a:pt x="3159305" y="2285949"/>
                </a:lnTo>
                <a:lnTo>
                  <a:pt x="3158777" y="2288820"/>
                </a:lnTo>
                <a:lnTo>
                  <a:pt x="3159304" y="2291030"/>
                </a:lnTo>
                <a:lnTo>
                  <a:pt x="3155220" y="2308152"/>
                </a:lnTo>
                <a:lnTo>
                  <a:pt x="3151149" y="2330277"/>
                </a:lnTo>
                <a:cubicBezTo>
                  <a:pt x="3070256" y="2548895"/>
                  <a:pt x="2397545" y="2719496"/>
                  <a:pt x="1579653" y="2719496"/>
                </a:cubicBezTo>
                <a:cubicBezTo>
                  <a:pt x="761761" y="2719496"/>
                  <a:pt x="89051" y="2548895"/>
                  <a:pt x="8157" y="2330277"/>
                </a:cubicBezTo>
                <a:lnTo>
                  <a:pt x="4093" y="2308188"/>
                </a:lnTo>
                <a:lnTo>
                  <a:pt x="0" y="2291030"/>
                </a:lnTo>
                <a:lnTo>
                  <a:pt x="529" y="2288815"/>
                </a:lnTo>
                <a:lnTo>
                  <a:pt x="1" y="2285949"/>
                </a:lnTo>
                <a:lnTo>
                  <a:pt x="3659" y="2266071"/>
                </a:lnTo>
                <a:lnTo>
                  <a:pt x="0" y="226607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dist="38100" blurRad="50800" dir="2700000" sx="100000" sy="100000" kx="0" ky="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292856" y="2599575"/>
            <a:ext cx="3159303" cy="86709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7528908" y="3751527"/>
            <a:ext cx="2687198" cy="16606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背景：随着AI技术的发展，AI搜索逐渐成为主流信息获取方式，用户对信息获取的需求从“翻网页找答案”进化为“问AI得结论”，GEO应运而生，顺应了这一用户行为变革的趋势。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2665510" y="1808724"/>
            <a:ext cx="1307964" cy="1307964"/>
          </a:xfrm>
          <a:prstGeom prst="ellipse">
            <a:avLst/>
          </a:prstGeom>
          <a:gradFill>
            <a:gsLst>
              <a:gs pos="9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dist="38100" blurRad="50800" dir="2700000" sx="100000" sy="100000" kx="0" ky="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218525" y="1808724"/>
            <a:ext cx="1307964" cy="1307964"/>
          </a:xfrm>
          <a:prstGeom prst="ellipse">
            <a:avLst/>
          </a:prstGeom>
          <a:gradFill>
            <a:gsLst>
              <a:gs pos="9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dist="38100" blurRad="50800" dir="2700000" sx="100000" sy="100000" kx="0" ky="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2853908" y="2053252"/>
            <a:ext cx="931169" cy="8189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406923" y="2053252"/>
            <a:ext cx="931169" cy="8189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995173" y="171037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（一）从SEO到GEO的范式转移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 flipH="0" flipV="0">
            <a:off x="242125" y="72832"/>
            <a:ext cx="600268" cy="600268"/>
          </a:xfrm>
          <a:prstGeom prst="teardrop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1082527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0712194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10341862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257187" y="1642245"/>
            <a:ext cx="2291728" cy="2293154"/>
          </a:xfrm>
          <a:custGeom>
            <a:avLst/>
            <a:gdLst>
              <a:gd name="T0" fmla="*/ 423 w 674"/>
              <a:gd name="T1" fmla="*/ 48 h 674"/>
              <a:gd name="T2" fmla="*/ 626 w 674"/>
              <a:gd name="T3" fmla="*/ 250 h 674"/>
              <a:gd name="T4" fmla="*/ 626 w 674"/>
              <a:gd name="T5" fmla="*/ 424 h 674"/>
              <a:gd name="T6" fmla="*/ 423 w 674"/>
              <a:gd name="T7" fmla="*/ 626 h 674"/>
              <a:gd name="T8" fmla="*/ 250 w 674"/>
              <a:gd name="T9" fmla="*/ 626 h 674"/>
              <a:gd name="T10" fmla="*/ 48 w 674"/>
              <a:gd name="T11" fmla="*/ 424 h 674"/>
              <a:gd name="T12" fmla="*/ 48 w 674"/>
              <a:gd name="T13" fmla="*/ 250 h 674"/>
              <a:gd name="T14" fmla="*/ 250 w 674"/>
              <a:gd name="T15" fmla="*/ 48 h 674"/>
              <a:gd name="T16" fmla="*/ 423 w 674"/>
              <a:gd name="T17" fmla="*/ 48 h 674"/>
            </a:gdLst>
            <a:rect l="0" t="0" r="r" b="b"/>
            <a:pathLst>
              <a:path w="674" h="674">
                <a:moveTo>
                  <a:pt x="423" y="48"/>
                </a:moveTo>
                <a:cubicBezTo>
                  <a:pt x="626" y="250"/>
                  <a:pt x="626" y="250"/>
                  <a:pt x="626" y="250"/>
                </a:cubicBezTo>
                <a:cubicBezTo>
                  <a:pt x="674" y="298"/>
                  <a:pt x="674" y="376"/>
                  <a:pt x="626" y="424"/>
                </a:cubicBezTo>
                <a:cubicBezTo>
                  <a:pt x="423" y="626"/>
                  <a:pt x="423" y="626"/>
                  <a:pt x="423" y="626"/>
                </a:cubicBezTo>
                <a:cubicBezTo>
                  <a:pt x="375" y="674"/>
                  <a:pt x="298" y="674"/>
                  <a:pt x="250" y="626"/>
                </a:cubicBezTo>
                <a:cubicBezTo>
                  <a:pt x="48" y="424"/>
                  <a:pt x="48" y="424"/>
                  <a:pt x="48" y="424"/>
                </a:cubicBezTo>
                <a:cubicBezTo>
                  <a:pt x="0" y="376"/>
                  <a:pt x="0" y="298"/>
                  <a:pt x="48" y="250"/>
                </a:cubicBezTo>
                <a:cubicBezTo>
                  <a:pt x="250" y="48"/>
                  <a:pt x="250" y="48"/>
                  <a:pt x="250" y="48"/>
                </a:cubicBezTo>
                <a:cubicBezTo>
                  <a:pt x="298" y="0"/>
                  <a:pt x="375" y="0"/>
                  <a:pt x="423" y="4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3500000" scaled="0"/>
          </a:gradFill>
          <a:ln cap="sq">
            <a:noFill/>
          </a:ln>
          <a:effectLst>
            <a:outerShdw dist="241300" blurRad="330200" dir="10800000" sx="95000" sy="95000" kx="0" ky="0" algn="r" rotWithShape="0">
              <a:schemeClr val="accent1">
                <a:lumMod val="50000"/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3103752" y="2207827"/>
            <a:ext cx="741758" cy="741758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 cap="sq">
            <a:solidFill>
              <a:schemeClr val="bg1"/>
            </a:solidFill>
            <a:miter/>
          </a:ln>
          <a:effectLst>
            <a:outerShdw dist="0" blurRad="787400" dir="0" sx="98000" sy="98000" kx="0" ky="0" algn="ctr" rotWithShape="0">
              <a:schemeClr val="tx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38553" flipH="0" flipV="0">
            <a:off x="3082034" y="2222193"/>
            <a:ext cx="558993" cy="772904"/>
          </a:xfrm>
          <a:custGeom>
            <a:avLst/>
            <a:gdLst>
              <a:gd name="connsiteX0" fmla="*/ 106913 w 404361"/>
              <a:gd name="connsiteY0" fmla="*/ 0 h 631051"/>
              <a:gd name="connsiteX1" fmla="*/ 113439 w 404361"/>
              <a:gd name="connsiteY1" fmla="*/ 6498 h 631051"/>
              <a:gd name="connsiteX2" fmla="*/ 281954 w 404361"/>
              <a:gd name="connsiteY2" fmla="*/ 174288 h 631051"/>
              <a:gd name="connsiteX3" fmla="*/ 373759 w 404361"/>
              <a:gd name="connsiteY3" fmla="*/ 627857 h 631051"/>
              <a:gd name="connsiteX4" fmla="*/ 372148 w 404361"/>
              <a:gd name="connsiteY4" fmla="*/ 630923 h 631051"/>
              <a:gd name="connsiteX5" fmla="*/ 370879 w 404361"/>
              <a:gd name="connsiteY5" fmla="*/ 631051 h 631051"/>
              <a:gd name="connsiteX6" fmla="*/ 0 w 404361"/>
              <a:gd name="connsiteY6" fmla="*/ 260172 h 631051"/>
              <a:gd name="connsiteX7" fmla="*/ 63340 w 404361"/>
              <a:gd name="connsiteY7" fmla="*/ 52810 h 631051"/>
            </a:gdLst>
            <a:rect l="l" t="t" r="r" b="b"/>
            <a:pathLst>
              <a:path w="404361" h="631051">
                <a:moveTo>
                  <a:pt x="106913" y="0"/>
                </a:moveTo>
                <a:lnTo>
                  <a:pt x="113439" y="6498"/>
                </a:lnTo>
                <a:cubicBezTo>
                  <a:pt x="281954" y="174288"/>
                  <a:pt x="281954" y="174288"/>
                  <a:pt x="281954" y="174288"/>
                </a:cubicBezTo>
                <a:cubicBezTo>
                  <a:pt x="404361" y="296771"/>
                  <a:pt x="434963" y="476667"/>
                  <a:pt x="373759" y="627857"/>
                </a:cubicBezTo>
                <a:lnTo>
                  <a:pt x="372148" y="630923"/>
                </a:lnTo>
                <a:lnTo>
                  <a:pt x="370879" y="631051"/>
                </a:lnTo>
                <a:cubicBezTo>
                  <a:pt x="166048" y="631051"/>
                  <a:pt x="0" y="465003"/>
                  <a:pt x="0" y="260172"/>
                </a:cubicBezTo>
                <a:cubicBezTo>
                  <a:pt x="0" y="183361"/>
                  <a:pt x="23351" y="112003"/>
                  <a:pt x="63340" y="5281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cap="sq">
            <a:noFill/>
          </a:ln>
          <a:effectLst>
            <a:outerShdw dist="241300" blurRad="330200" dir="10800000" sx="95000" sy="95000" kx="0" ky="0" algn="r" rotWithShape="0">
              <a:schemeClr val="accent1">
                <a:lumMod val="50000"/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867162" y="1642245"/>
            <a:ext cx="2291728" cy="2293154"/>
          </a:xfrm>
          <a:custGeom>
            <a:avLst/>
            <a:gdLst>
              <a:gd name="T0" fmla="*/ 423 w 674"/>
              <a:gd name="T1" fmla="*/ 48 h 674"/>
              <a:gd name="T2" fmla="*/ 626 w 674"/>
              <a:gd name="T3" fmla="*/ 250 h 674"/>
              <a:gd name="T4" fmla="*/ 626 w 674"/>
              <a:gd name="T5" fmla="*/ 424 h 674"/>
              <a:gd name="T6" fmla="*/ 423 w 674"/>
              <a:gd name="T7" fmla="*/ 626 h 674"/>
              <a:gd name="T8" fmla="*/ 250 w 674"/>
              <a:gd name="T9" fmla="*/ 626 h 674"/>
              <a:gd name="T10" fmla="*/ 48 w 674"/>
              <a:gd name="T11" fmla="*/ 424 h 674"/>
              <a:gd name="T12" fmla="*/ 48 w 674"/>
              <a:gd name="T13" fmla="*/ 250 h 674"/>
              <a:gd name="T14" fmla="*/ 250 w 674"/>
              <a:gd name="T15" fmla="*/ 48 h 674"/>
              <a:gd name="T16" fmla="*/ 423 w 674"/>
              <a:gd name="T17" fmla="*/ 48 h 674"/>
            </a:gdLst>
            <a:rect l="0" t="0" r="r" b="b"/>
            <a:pathLst>
              <a:path w="674" h="674">
                <a:moveTo>
                  <a:pt x="423" y="48"/>
                </a:moveTo>
                <a:cubicBezTo>
                  <a:pt x="626" y="250"/>
                  <a:pt x="626" y="250"/>
                  <a:pt x="626" y="250"/>
                </a:cubicBezTo>
                <a:cubicBezTo>
                  <a:pt x="674" y="298"/>
                  <a:pt x="674" y="376"/>
                  <a:pt x="626" y="424"/>
                </a:cubicBezTo>
                <a:cubicBezTo>
                  <a:pt x="423" y="626"/>
                  <a:pt x="423" y="626"/>
                  <a:pt x="423" y="626"/>
                </a:cubicBezTo>
                <a:cubicBezTo>
                  <a:pt x="375" y="674"/>
                  <a:pt x="298" y="674"/>
                  <a:pt x="250" y="626"/>
                </a:cubicBezTo>
                <a:cubicBezTo>
                  <a:pt x="48" y="424"/>
                  <a:pt x="48" y="424"/>
                  <a:pt x="48" y="424"/>
                </a:cubicBezTo>
                <a:cubicBezTo>
                  <a:pt x="0" y="376"/>
                  <a:pt x="0" y="298"/>
                  <a:pt x="48" y="250"/>
                </a:cubicBezTo>
                <a:cubicBezTo>
                  <a:pt x="250" y="48"/>
                  <a:pt x="250" y="48"/>
                  <a:pt x="250" y="48"/>
                </a:cubicBezTo>
                <a:cubicBezTo>
                  <a:pt x="298" y="0"/>
                  <a:pt x="375" y="0"/>
                  <a:pt x="423" y="4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80000"/>
                  <a:lumOff val="20000"/>
                </a:schemeClr>
              </a:gs>
            </a:gsLst>
            <a:lin ang="13500000" scaled="0"/>
          </a:gradFill>
          <a:ln cap="sq">
            <a:noFill/>
            <a:prstDash val="solid"/>
          </a:ln>
          <a:effectLst>
            <a:outerShdw dist="241300" blurRad="330200" dir="10800000" sx="95000" sy="95000" kx="0" ky="0" algn="r" rotWithShape="0">
              <a:schemeClr val="accent2">
                <a:lumMod val="50000"/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713727" y="2207827"/>
            <a:ext cx="741758" cy="741758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 cap="sq">
            <a:solidFill>
              <a:schemeClr val="bg1"/>
            </a:solidFill>
            <a:miter/>
          </a:ln>
          <a:effectLst>
            <a:outerShdw dist="0" blurRad="787400" dir="0" sx="98000" sy="98000" kx="0" ky="0" algn="ctr" rotWithShape="0">
              <a:schemeClr val="tx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338553" flipH="0" flipV="0">
            <a:off x="6692009" y="2222193"/>
            <a:ext cx="558993" cy="772904"/>
          </a:xfrm>
          <a:custGeom>
            <a:avLst/>
            <a:gdLst>
              <a:gd name="connsiteX0" fmla="*/ 106913 w 404361"/>
              <a:gd name="connsiteY0" fmla="*/ 0 h 631051"/>
              <a:gd name="connsiteX1" fmla="*/ 113439 w 404361"/>
              <a:gd name="connsiteY1" fmla="*/ 6498 h 631051"/>
              <a:gd name="connsiteX2" fmla="*/ 281954 w 404361"/>
              <a:gd name="connsiteY2" fmla="*/ 174288 h 631051"/>
              <a:gd name="connsiteX3" fmla="*/ 373759 w 404361"/>
              <a:gd name="connsiteY3" fmla="*/ 627857 h 631051"/>
              <a:gd name="connsiteX4" fmla="*/ 372148 w 404361"/>
              <a:gd name="connsiteY4" fmla="*/ 630923 h 631051"/>
              <a:gd name="connsiteX5" fmla="*/ 370879 w 404361"/>
              <a:gd name="connsiteY5" fmla="*/ 631051 h 631051"/>
              <a:gd name="connsiteX6" fmla="*/ 0 w 404361"/>
              <a:gd name="connsiteY6" fmla="*/ 260172 h 631051"/>
              <a:gd name="connsiteX7" fmla="*/ 63340 w 404361"/>
              <a:gd name="connsiteY7" fmla="*/ 52810 h 631051"/>
            </a:gdLst>
            <a:rect l="l" t="t" r="r" b="b"/>
            <a:pathLst>
              <a:path w="404361" h="631051">
                <a:moveTo>
                  <a:pt x="106913" y="0"/>
                </a:moveTo>
                <a:lnTo>
                  <a:pt x="113439" y="6498"/>
                </a:lnTo>
                <a:cubicBezTo>
                  <a:pt x="281954" y="174288"/>
                  <a:pt x="281954" y="174288"/>
                  <a:pt x="281954" y="174288"/>
                </a:cubicBezTo>
                <a:cubicBezTo>
                  <a:pt x="404361" y="296771"/>
                  <a:pt x="434963" y="476667"/>
                  <a:pt x="373759" y="627857"/>
                </a:cubicBezTo>
                <a:lnTo>
                  <a:pt x="372148" y="630923"/>
                </a:lnTo>
                <a:lnTo>
                  <a:pt x="370879" y="631051"/>
                </a:lnTo>
                <a:cubicBezTo>
                  <a:pt x="166048" y="631051"/>
                  <a:pt x="0" y="465003"/>
                  <a:pt x="0" y="260172"/>
                </a:cubicBezTo>
                <a:cubicBezTo>
                  <a:pt x="0" y="183361"/>
                  <a:pt x="23351" y="112003"/>
                  <a:pt x="63340" y="5281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cap="sq">
            <a:noFill/>
          </a:ln>
          <a:effectLst>
            <a:outerShdw dist="241300" blurRad="330200" dir="10800000" sx="95000" sy="95000" kx="0" ky="0" algn="r" rotWithShape="0">
              <a:schemeClr val="accent2">
                <a:lumMod val="50000"/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477137" y="1642245"/>
            <a:ext cx="2291728" cy="2293154"/>
          </a:xfrm>
          <a:custGeom>
            <a:avLst/>
            <a:gdLst>
              <a:gd name="T0" fmla="*/ 423 w 674"/>
              <a:gd name="T1" fmla="*/ 48 h 674"/>
              <a:gd name="T2" fmla="*/ 626 w 674"/>
              <a:gd name="T3" fmla="*/ 250 h 674"/>
              <a:gd name="T4" fmla="*/ 626 w 674"/>
              <a:gd name="T5" fmla="*/ 424 h 674"/>
              <a:gd name="T6" fmla="*/ 423 w 674"/>
              <a:gd name="T7" fmla="*/ 626 h 674"/>
              <a:gd name="T8" fmla="*/ 250 w 674"/>
              <a:gd name="T9" fmla="*/ 626 h 674"/>
              <a:gd name="T10" fmla="*/ 48 w 674"/>
              <a:gd name="T11" fmla="*/ 424 h 674"/>
              <a:gd name="T12" fmla="*/ 48 w 674"/>
              <a:gd name="T13" fmla="*/ 250 h 674"/>
              <a:gd name="T14" fmla="*/ 250 w 674"/>
              <a:gd name="T15" fmla="*/ 48 h 674"/>
              <a:gd name="T16" fmla="*/ 423 w 674"/>
              <a:gd name="T17" fmla="*/ 48 h 674"/>
            </a:gdLst>
            <a:rect l="0" t="0" r="r" b="b"/>
            <a:pathLst>
              <a:path w="674" h="674">
                <a:moveTo>
                  <a:pt x="423" y="48"/>
                </a:moveTo>
                <a:cubicBezTo>
                  <a:pt x="626" y="250"/>
                  <a:pt x="626" y="250"/>
                  <a:pt x="626" y="250"/>
                </a:cubicBezTo>
                <a:cubicBezTo>
                  <a:pt x="674" y="298"/>
                  <a:pt x="674" y="376"/>
                  <a:pt x="626" y="424"/>
                </a:cubicBezTo>
                <a:cubicBezTo>
                  <a:pt x="423" y="626"/>
                  <a:pt x="423" y="626"/>
                  <a:pt x="423" y="626"/>
                </a:cubicBezTo>
                <a:cubicBezTo>
                  <a:pt x="375" y="674"/>
                  <a:pt x="298" y="674"/>
                  <a:pt x="250" y="626"/>
                </a:cubicBezTo>
                <a:cubicBezTo>
                  <a:pt x="48" y="424"/>
                  <a:pt x="48" y="424"/>
                  <a:pt x="48" y="424"/>
                </a:cubicBezTo>
                <a:cubicBezTo>
                  <a:pt x="0" y="376"/>
                  <a:pt x="0" y="298"/>
                  <a:pt x="48" y="250"/>
                </a:cubicBezTo>
                <a:cubicBezTo>
                  <a:pt x="250" y="48"/>
                  <a:pt x="250" y="48"/>
                  <a:pt x="250" y="48"/>
                </a:cubicBezTo>
                <a:cubicBezTo>
                  <a:pt x="298" y="0"/>
                  <a:pt x="375" y="0"/>
                  <a:pt x="423" y="48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3">
                  <a:lumMod val="80000"/>
                  <a:lumOff val="20000"/>
                </a:schemeClr>
              </a:gs>
            </a:gsLst>
            <a:lin ang="13500000" scaled="0"/>
          </a:gradFill>
          <a:ln cap="sq">
            <a:noFill/>
            <a:prstDash val="solid"/>
          </a:ln>
          <a:effectLst>
            <a:outerShdw dist="241300" blurRad="330200" dir="10800000" sx="95000" sy="95000" kx="0" ky="0" algn="r" rotWithShape="0">
              <a:schemeClr val="accent3">
                <a:lumMod val="50000"/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323702" y="2207827"/>
            <a:ext cx="741758" cy="741758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 cap="sq">
            <a:solidFill>
              <a:schemeClr val="bg1"/>
            </a:solidFill>
            <a:miter/>
          </a:ln>
          <a:effectLst>
            <a:outerShdw dist="0" blurRad="787400" dir="0" sx="98000" sy="98000" kx="0" ky="0" algn="ctr" rotWithShape="0">
              <a:schemeClr val="tx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338553" flipH="0" flipV="0">
            <a:off x="10301984" y="2222193"/>
            <a:ext cx="558993" cy="772904"/>
          </a:xfrm>
          <a:custGeom>
            <a:avLst/>
            <a:gdLst>
              <a:gd name="connsiteX0" fmla="*/ 106913 w 404361"/>
              <a:gd name="connsiteY0" fmla="*/ 0 h 631051"/>
              <a:gd name="connsiteX1" fmla="*/ 113439 w 404361"/>
              <a:gd name="connsiteY1" fmla="*/ 6498 h 631051"/>
              <a:gd name="connsiteX2" fmla="*/ 281954 w 404361"/>
              <a:gd name="connsiteY2" fmla="*/ 174288 h 631051"/>
              <a:gd name="connsiteX3" fmla="*/ 373759 w 404361"/>
              <a:gd name="connsiteY3" fmla="*/ 627857 h 631051"/>
              <a:gd name="connsiteX4" fmla="*/ 372148 w 404361"/>
              <a:gd name="connsiteY4" fmla="*/ 630923 h 631051"/>
              <a:gd name="connsiteX5" fmla="*/ 370879 w 404361"/>
              <a:gd name="connsiteY5" fmla="*/ 631051 h 631051"/>
              <a:gd name="connsiteX6" fmla="*/ 0 w 404361"/>
              <a:gd name="connsiteY6" fmla="*/ 260172 h 631051"/>
              <a:gd name="connsiteX7" fmla="*/ 63340 w 404361"/>
              <a:gd name="connsiteY7" fmla="*/ 52810 h 631051"/>
            </a:gdLst>
            <a:rect l="l" t="t" r="r" b="b"/>
            <a:pathLst>
              <a:path w="404361" h="631051">
                <a:moveTo>
                  <a:pt x="106913" y="0"/>
                </a:moveTo>
                <a:lnTo>
                  <a:pt x="113439" y="6498"/>
                </a:lnTo>
                <a:cubicBezTo>
                  <a:pt x="281954" y="174288"/>
                  <a:pt x="281954" y="174288"/>
                  <a:pt x="281954" y="174288"/>
                </a:cubicBezTo>
                <a:cubicBezTo>
                  <a:pt x="404361" y="296771"/>
                  <a:pt x="434963" y="476667"/>
                  <a:pt x="373759" y="627857"/>
                </a:cubicBezTo>
                <a:lnTo>
                  <a:pt x="372148" y="630923"/>
                </a:lnTo>
                <a:lnTo>
                  <a:pt x="370879" y="631051"/>
                </a:lnTo>
                <a:cubicBezTo>
                  <a:pt x="166048" y="631051"/>
                  <a:pt x="0" y="465003"/>
                  <a:pt x="0" y="260172"/>
                </a:cubicBezTo>
                <a:cubicBezTo>
                  <a:pt x="0" y="183361"/>
                  <a:pt x="23351" y="112003"/>
                  <a:pt x="63340" y="5281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3500000" scaled="0"/>
          </a:gradFill>
          <a:ln cap="sq">
            <a:noFill/>
          </a:ln>
          <a:effectLst>
            <a:outerShdw dist="241300" blurRad="330200" dir="10800000" sx="95000" sy="95000" kx="0" ky="0" algn="r" rotWithShape="0">
              <a:schemeClr val="accent3">
                <a:lumMod val="50000"/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139674" y="4161093"/>
            <a:ext cx="2472682" cy="17164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语义结构化：采用“问题- 解决方案- 数据支撑”的逻辑框架，使内容更符合AI的语义理解逻辑，便于AI精准抓取和理解。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743775" y="4161093"/>
            <a:ext cx="2472682" cy="17164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可信度增强：引用权威报告（如《中国营养科学》等）和行业认证，提升内容的可信度和权威性，让AI更倾向于引用这些高质量的内容。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386660" y="4161094"/>
            <a:ext cx="2472682" cy="16798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385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多模态适配：构建图文+视频+字幕的复合内容形态，丰富内容的表现形式，满足AI对多模态数据的处理能力，提高内容的吸引力和用户参与度。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444474" y="2116393"/>
            <a:ext cx="1736082" cy="13100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114774" y="2116393"/>
            <a:ext cx="1736082" cy="13100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759674" y="2116393"/>
            <a:ext cx="1736082" cy="13100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995173" y="171037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（二）GEO的技术内核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6200000" flipH="0" flipV="0">
            <a:off x="242125" y="72832"/>
            <a:ext cx="600268" cy="600268"/>
          </a:xfrm>
          <a:prstGeom prst="teardrop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1082527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10712194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10341862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1"/>
            <a:ext cx="12192000" cy="6857999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t="0" r="8316" b="49979"/>
          <a:stretch>
            <a:fillRect/>
          </a:stretch>
        </p:blipFill>
        <p:spPr>
          <a:xfrm rot="0" flipH="0" flipV="0">
            <a:off x="0" y="4808310"/>
            <a:ext cx="12192000" cy="2049690"/>
          </a:xfrm>
          <a:custGeom>
            <a:avLst/>
            <a:gd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0" y="0"/>
            <a:ext cx="3025238" cy="1848547"/>
          </a:xfrm>
          <a:custGeom>
            <a:avLst/>
            <a:gdLst>
              <a:gd name="connsiteX0" fmla="*/ 362416 w 3025238"/>
              <a:gd name="connsiteY0" fmla="*/ 1622175 h 1848547"/>
              <a:gd name="connsiteX1" fmla="*/ 548109 w 3025238"/>
              <a:gd name="connsiteY1" fmla="*/ 1801456 h 1848547"/>
              <a:gd name="connsiteX2" fmla="*/ 605809 w 3025238"/>
              <a:gd name="connsiteY2" fmla="*/ 1801456 h 1848547"/>
              <a:gd name="connsiteX3" fmla="*/ 420268 w 3025238"/>
              <a:gd name="connsiteY3" fmla="*/ 1622175 h 1848547"/>
              <a:gd name="connsiteX4" fmla="*/ 768121 w 3025238"/>
              <a:gd name="connsiteY4" fmla="*/ 1605428 h 1848547"/>
              <a:gd name="connsiteX5" fmla="*/ 798650 w 3025238"/>
              <a:gd name="connsiteY5" fmla="*/ 1605428 h 1848547"/>
              <a:gd name="connsiteX6" fmla="*/ 798650 w 3025238"/>
              <a:gd name="connsiteY6" fmla="*/ 1634507 h 1848547"/>
              <a:gd name="connsiteX7" fmla="*/ 768121 w 3025238"/>
              <a:gd name="connsiteY7" fmla="*/ 1634507 h 1848547"/>
              <a:gd name="connsiteX8" fmla="*/ 746015 w 3025238"/>
              <a:gd name="connsiteY8" fmla="*/ 1584852 h 1848547"/>
              <a:gd name="connsiteX9" fmla="*/ 746015 w 3025238"/>
              <a:gd name="connsiteY9" fmla="*/ 1654306 h 1848547"/>
              <a:gd name="connsiteX10" fmla="*/ 818903 w 3025238"/>
              <a:gd name="connsiteY10" fmla="*/ 1654306 h 1848547"/>
              <a:gd name="connsiteX11" fmla="*/ 818903 w 3025238"/>
              <a:gd name="connsiteY11" fmla="*/ 1584852 h 1848547"/>
              <a:gd name="connsiteX12" fmla="*/ 71550 w 3025238"/>
              <a:gd name="connsiteY12" fmla="*/ 1523413 h 1848547"/>
              <a:gd name="connsiteX13" fmla="*/ 158635 w 3025238"/>
              <a:gd name="connsiteY13" fmla="*/ 1607062 h 1848547"/>
              <a:gd name="connsiteX14" fmla="*/ 178479 w 3025238"/>
              <a:gd name="connsiteY14" fmla="*/ 1607062 h 1848547"/>
              <a:gd name="connsiteX15" fmla="*/ 178479 w 3025238"/>
              <a:gd name="connsiteY15" fmla="*/ 1615686 h 1848547"/>
              <a:gd name="connsiteX16" fmla="*/ 597414 w 3025238"/>
              <a:gd name="connsiteY16" fmla="*/ 1616450 h 1848547"/>
              <a:gd name="connsiteX17" fmla="*/ 597414 w 3025238"/>
              <a:gd name="connsiteY17" fmla="*/ 1575540 h 1848547"/>
              <a:gd name="connsiteX18" fmla="*/ 689993 w 3025238"/>
              <a:gd name="connsiteY18" fmla="*/ 1575540 h 1848547"/>
              <a:gd name="connsiteX19" fmla="*/ 689993 w 3025238"/>
              <a:gd name="connsiteY19" fmla="*/ 1663388 h 1848547"/>
              <a:gd name="connsiteX20" fmla="*/ 597414 w 3025238"/>
              <a:gd name="connsiteY20" fmla="*/ 1663388 h 1848547"/>
              <a:gd name="connsiteX21" fmla="*/ 597414 w 3025238"/>
              <a:gd name="connsiteY21" fmla="*/ 1622327 h 1848547"/>
              <a:gd name="connsiteX22" fmla="*/ 429046 w 3025238"/>
              <a:gd name="connsiteY22" fmla="*/ 1622327 h 1848547"/>
              <a:gd name="connsiteX23" fmla="*/ 614357 w 3025238"/>
              <a:gd name="connsiteY23" fmla="*/ 1801456 h 1848547"/>
              <a:gd name="connsiteX24" fmla="*/ 994063 w 3025238"/>
              <a:gd name="connsiteY24" fmla="*/ 1801456 h 1848547"/>
              <a:gd name="connsiteX25" fmla="*/ 994063 w 3025238"/>
              <a:gd name="connsiteY25" fmla="*/ 1760471 h 1848547"/>
              <a:gd name="connsiteX26" fmla="*/ 1086642 w 3025238"/>
              <a:gd name="connsiteY26" fmla="*/ 1760471 h 1848547"/>
              <a:gd name="connsiteX27" fmla="*/ 1086642 w 3025238"/>
              <a:gd name="connsiteY27" fmla="*/ 1848547 h 1848547"/>
              <a:gd name="connsiteX28" fmla="*/ 994368 w 3025238"/>
              <a:gd name="connsiteY28" fmla="*/ 1848547 h 1848547"/>
              <a:gd name="connsiteX29" fmla="*/ 994368 w 3025238"/>
              <a:gd name="connsiteY29" fmla="*/ 1807562 h 1848547"/>
              <a:gd name="connsiteX30" fmla="*/ 545133 w 3025238"/>
              <a:gd name="connsiteY30" fmla="*/ 1807562 h 1848547"/>
              <a:gd name="connsiteX31" fmla="*/ 353334 w 3025238"/>
              <a:gd name="connsiteY31" fmla="*/ 1622175 h 1848547"/>
              <a:gd name="connsiteX32" fmla="*/ 178784 w 3025238"/>
              <a:gd name="connsiteY32" fmla="*/ 1622175 h 1848547"/>
              <a:gd name="connsiteX33" fmla="*/ 178784 w 3025238"/>
              <a:gd name="connsiteY33" fmla="*/ 1630646 h 1848547"/>
              <a:gd name="connsiteX34" fmla="*/ 154360 w 3025238"/>
              <a:gd name="connsiteY34" fmla="*/ 1630646 h 1848547"/>
              <a:gd name="connsiteX35" fmla="*/ 154360 w 3025238"/>
              <a:gd name="connsiteY35" fmla="*/ 1611718 h 1848547"/>
              <a:gd name="connsiteX36" fmla="*/ 66972 w 3025238"/>
              <a:gd name="connsiteY36" fmla="*/ 1527763 h 1848547"/>
              <a:gd name="connsiteX37" fmla="*/ 0 w 3025238"/>
              <a:gd name="connsiteY37" fmla="*/ 1454882 h 1848547"/>
              <a:gd name="connsiteX38" fmla="*/ 24918 w 3025238"/>
              <a:gd name="connsiteY38" fmla="*/ 1478841 h 1848547"/>
              <a:gd name="connsiteX39" fmla="*/ 20339 w 3025238"/>
              <a:gd name="connsiteY39" fmla="*/ 1483191 h 1848547"/>
              <a:gd name="connsiteX40" fmla="*/ 0 w 3025238"/>
              <a:gd name="connsiteY40" fmla="*/ 1463775 h 1848547"/>
              <a:gd name="connsiteX41" fmla="*/ 1607774 w 3025238"/>
              <a:gd name="connsiteY41" fmla="*/ 1436023 h 1848547"/>
              <a:gd name="connsiteX42" fmla="*/ 1421012 w 3025238"/>
              <a:gd name="connsiteY42" fmla="*/ 1616526 h 1848547"/>
              <a:gd name="connsiteX43" fmla="*/ 1489473 w 3025238"/>
              <a:gd name="connsiteY43" fmla="*/ 1616526 h 1848547"/>
              <a:gd name="connsiteX44" fmla="*/ 1637768 w 3025238"/>
              <a:gd name="connsiteY44" fmla="*/ 1473269 h 1848547"/>
              <a:gd name="connsiteX45" fmla="*/ 1637768 w 3025238"/>
              <a:gd name="connsiteY45" fmla="*/ 1436023 h 1848547"/>
              <a:gd name="connsiteX46" fmla="*/ 1047843 w 3025238"/>
              <a:gd name="connsiteY46" fmla="*/ 1421720 h 1848547"/>
              <a:gd name="connsiteX47" fmla="*/ 1072267 w 3025238"/>
              <a:gd name="connsiteY47" fmla="*/ 1421720 h 1848547"/>
              <a:gd name="connsiteX48" fmla="*/ 1072267 w 3025238"/>
              <a:gd name="connsiteY48" fmla="*/ 1444998 h 1848547"/>
              <a:gd name="connsiteX49" fmla="*/ 1047843 w 3025238"/>
              <a:gd name="connsiteY49" fmla="*/ 1444998 h 1848547"/>
              <a:gd name="connsiteX50" fmla="*/ 1245825 w 3025238"/>
              <a:gd name="connsiteY50" fmla="*/ 1286476 h 1848547"/>
              <a:gd name="connsiteX51" fmla="*/ 1276354 w 3025238"/>
              <a:gd name="connsiteY51" fmla="*/ 1286476 h 1848547"/>
              <a:gd name="connsiteX52" fmla="*/ 1276354 w 3025238"/>
              <a:gd name="connsiteY52" fmla="*/ 1315555 h 1848547"/>
              <a:gd name="connsiteX53" fmla="*/ 1245825 w 3025238"/>
              <a:gd name="connsiteY53" fmla="*/ 1315555 h 1848547"/>
              <a:gd name="connsiteX54" fmla="*/ 621199 w 3025238"/>
              <a:gd name="connsiteY54" fmla="*/ 1284949 h 1848547"/>
              <a:gd name="connsiteX55" fmla="*/ 667528 w 3025238"/>
              <a:gd name="connsiteY55" fmla="*/ 1284949 h 1848547"/>
              <a:gd name="connsiteX56" fmla="*/ 667528 w 3025238"/>
              <a:gd name="connsiteY56" fmla="*/ 1328987 h 1848547"/>
              <a:gd name="connsiteX57" fmla="*/ 621199 w 3025238"/>
              <a:gd name="connsiteY57" fmla="*/ 1328987 h 1848547"/>
              <a:gd name="connsiteX58" fmla="*/ 621199 w 3025238"/>
              <a:gd name="connsiteY58" fmla="*/ 1310059 h 1848547"/>
              <a:gd name="connsiteX59" fmla="*/ 501449 w 3025238"/>
              <a:gd name="connsiteY59" fmla="*/ 1310059 h 1848547"/>
              <a:gd name="connsiteX60" fmla="*/ 297134 w 3025238"/>
              <a:gd name="connsiteY60" fmla="*/ 1507506 h 1848547"/>
              <a:gd name="connsiteX61" fmla="*/ 59999 w 3025238"/>
              <a:gd name="connsiteY61" fmla="*/ 1507506 h 1848547"/>
              <a:gd name="connsiteX62" fmla="*/ 59999 w 3025238"/>
              <a:gd name="connsiteY62" fmla="*/ 1516130 h 1848547"/>
              <a:gd name="connsiteX63" fmla="*/ 35576 w 3025238"/>
              <a:gd name="connsiteY63" fmla="*/ 1516130 h 1848547"/>
              <a:gd name="connsiteX64" fmla="*/ 35576 w 3025238"/>
              <a:gd name="connsiteY64" fmla="*/ 1492852 h 1848547"/>
              <a:gd name="connsiteX65" fmla="*/ 59999 w 3025238"/>
              <a:gd name="connsiteY65" fmla="*/ 1492852 h 1848547"/>
              <a:gd name="connsiteX66" fmla="*/ 59999 w 3025238"/>
              <a:gd name="connsiteY66" fmla="*/ 1501400 h 1848547"/>
              <a:gd name="connsiteX67" fmla="*/ 294386 w 3025238"/>
              <a:gd name="connsiteY67" fmla="*/ 1501400 h 1848547"/>
              <a:gd name="connsiteX68" fmla="*/ 498702 w 3025238"/>
              <a:gd name="connsiteY68" fmla="*/ 1303877 h 1848547"/>
              <a:gd name="connsiteX69" fmla="*/ 621199 w 3025238"/>
              <a:gd name="connsiteY69" fmla="*/ 1303877 h 1848547"/>
              <a:gd name="connsiteX70" fmla="*/ 1224024 w 3025238"/>
              <a:gd name="connsiteY70" fmla="*/ 1266129 h 1848547"/>
              <a:gd name="connsiteX71" fmla="*/ 1224024 w 3025238"/>
              <a:gd name="connsiteY71" fmla="*/ 1335582 h 1848547"/>
              <a:gd name="connsiteX72" fmla="*/ 1296988 w 3025238"/>
              <a:gd name="connsiteY72" fmla="*/ 1335582 h 1848547"/>
              <a:gd name="connsiteX73" fmla="*/ 1296988 w 3025238"/>
              <a:gd name="connsiteY73" fmla="*/ 1266129 h 1848547"/>
              <a:gd name="connsiteX74" fmla="*/ 107881 w 3025238"/>
              <a:gd name="connsiteY74" fmla="*/ 1237584 h 1848547"/>
              <a:gd name="connsiteX75" fmla="*/ 138410 w 3025238"/>
              <a:gd name="connsiteY75" fmla="*/ 1237584 h 1848547"/>
              <a:gd name="connsiteX76" fmla="*/ 138410 w 3025238"/>
              <a:gd name="connsiteY76" fmla="*/ 1266664 h 1848547"/>
              <a:gd name="connsiteX77" fmla="*/ 107881 w 3025238"/>
              <a:gd name="connsiteY77" fmla="*/ 1266664 h 1848547"/>
              <a:gd name="connsiteX78" fmla="*/ 107881 w 3025238"/>
              <a:gd name="connsiteY78" fmla="*/ 1255215 h 1848547"/>
              <a:gd name="connsiteX79" fmla="*/ 0 w 3025238"/>
              <a:gd name="connsiteY79" fmla="*/ 1255215 h 1848547"/>
              <a:gd name="connsiteX80" fmla="*/ 0 w 3025238"/>
              <a:gd name="connsiteY80" fmla="*/ 1249109 h 1848547"/>
              <a:gd name="connsiteX81" fmla="*/ 107881 w 3025238"/>
              <a:gd name="connsiteY81" fmla="*/ 1249109 h 1848547"/>
              <a:gd name="connsiteX82" fmla="*/ 972006 w 3025238"/>
              <a:gd name="connsiteY82" fmla="*/ 1207666 h 1848547"/>
              <a:gd name="connsiteX83" fmla="*/ 739985 w 3025238"/>
              <a:gd name="connsiteY83" fmla="*/ 1429765 h 1848547"/>
              <a:gd name="connsiteX84" fmla="*/ 808675 w 3025238"/>
              <a:gd name="connsiteY84" fmla="*/ 1429765 h 1848547"/>
              <a:gd name="connsiteX85" fmla="*/ 1040696 w 3025238"/>
              <a:gd name="connsiteY85" fmla="*/ 1207666 h 1848547"/>
              <a:gd name="connsiteX86" fmla="*/ 439121 w 3025238"/>
              <a:gd name="connsiteY86" fmla="*/ 1182861 h 1848547"/>
              <a:gd name="connsiteX87" fmla="*/ 218243 w 3025238"/>
              <a:gd name="connsiteY87" fmla="*/ 1396565 h 1848547"/>
              <a:gd name="connsiteX88" fmla="*/ 267319 w 3025238"/>
              <a:gd name="connsiteY88" fmla="*/ 1396565 h 1848547"/>
              <a:gd name="connsiteX89" fmla="*/ 488273 w 3025238"/>
              <a:gd name="connsiteY89" fmla="*/ 1182861 h 1848547"/>
              <a:gd name="connsiteX90" fmla="*/ 2573484 w 3025238"/>
              <a:gd name="connsiteY90" fmla="*/ 1169275 h 1848547"/>
              <a:gd name="connsiteX91" fmla="*/ 2665987 w 3025238"/>
              <a:gd name="connsiteY91" fmla="*/ 1169275 h 1848547"/>
              <a:gd name="connsiteX92" fmla="*/ 2665987 w 3025238"/>
              <a:gd name="connsiteY92" fmla="*/ 1257123 h 1848547"/>
              <a:gd name="connsiteX93" fmla="*/ 2573484 w 3025238"/>
              <a:gd name="connsiteY93" fmla="*/ 1257123 h 1848547"/>
              <a:gd name="connsiteX94" fmla="*/ 2573484 w 3025238"/>
              <a:gd name="connsiteY94" fmla="*/ 1216138 h 1848547"/>
              <a:gd name="connsiteX95" fmla="*/ 2380845 w 3025238"/>
              <a:gd name="connsiteY95" fmla="*/ 1216138 h 1848547"/>
              <a:gd name="connsiteX96" fmla="*/ 2380845 w 3025238"/>
              <a:gd name="connsiteY96" fmla="*/ 1234989 h 1848547"/>
              <a:gd name="connsiteX97" fmla="*/ 2334594 w 3025238"/>
              <a:gd name="connsiteY97" fmla="*/ 1234989 h 1848547"/>
              <a:gd name="connsiteX98" fmla="*/ 2334594 w 3025238"/>
              <a:gd name="connsiteY98" fmla="*/ 1216061 h 1848547"/>
              <a:gd name="connsiteX99" fmla="*/ 2194619 w 3025238"/>
              <a:gd name="connsiteY99" fmla="*/ 1216061 h 1848547"/>
              <a:gd name="connsiteX100" fmla="*/ 1967329 w 3025238"/>
              <a:gd name="connsiteY100" fmla="*/ 1435794 h 1848547"/>
              <a:gd name="connsiteX101" fmla="*/ 1730271 w 3025238"/>
              <a:gd name="connsiteY101" fmla="*/ 1435794 h 1848547"/>
              <a:gd name="connsiteX102" fmla="*/ 1730271 w 3025238"/>
              <a:gd name="connsiteY102" fmla="*/ 1476779 h 1848547"/>
              <a:gd name="connsiteX103" fmla="*/ 1642958 w 3025238"/>
              <a:gd name="connsiteY103" fmla="*/ 1476779 h 1848547"/>
              <a:gd name="connsiteX104" fmla="*/ 1493137 w 3025238"/>
              <a:gd name="connsiteY104" fmla="*/ 1621792 h 1848547"/>
              <a:gd name="connsiteX105" fmla="*/ 1492221 w 3025238"/>
              <a:gd name="connsiteY105" fmla="*/ 1622709 h 1848547"/>
              <a:gd name="connsiteX106" fmla="*/ 828747 w 3025238"/>
              <a:gd name="connsiteY106" fmla="*/ 1622709 h 1848547"/>
              <a:gd name="connsiteX107" fmla="*/ 828595 w 3025238"/>
              <a:gd name="connsiteY107" fmla="*/ 1663694 h 1848547"/>
              <a:gd name="connsiteX108" fmla="*/ 736017 w 3025238"/>
              <a:gd name="connsiteY108" fmla="*/ 1663694 h 1848547"/>
              <a:gd name="connsiteX109" fmla="*/ 736017 w 3025238"/>
              <a:gd name="connsiteY109" fmla="*/ 1575541 h 1848547"/>
              <a:gd name="connsiteX110" fmla="*/ 828595 w 3025238"/>
              <a:gd name="connsiteY110" fmla="*/ 1575541 h 1848547"/>
              <a:gd name="connsiteX111" fmla="*/ 828595 w 3025238"/>
              <a:gd name="connsiteY111" fmla="*/ 1616374 h 1848547"/>
              <a:gd name="connsiteX112" fmla="*/ 1411777 w 3025238"/>
              <a:gd name="connsiteY112" fmla="*/ 1616374 h 1848547"/>
              <a:gd name="connsiteX113" fmla="*/ 1598538 w 3025238"/>
              <a:gd name="connsiteY113" fmla="*/ 1435870 h 1848547"/>
              <a:gd name="connsiteX114" fmla="*/ 1086643 w 3025238"/>
              <a:gd name="connsiteY114" fmla="*/ 1435870 h 1848547"/>
              <a:gd name="connsiteX115" fmla="*/ 1086643 w 3025238"/>
              <a:gd name="connsiteY115" fmla="*/ 1429765 h 1848547"/>
              <a:gd name="connsiteX116" fmla="*/ 1637463 w 3025238"/>
              <a:gd name="connsiteY116" fmla="*/ 1429765 h 1848547"/>
              <a:gd name="connsiteX117" fmla="*/ 1637463 w 3025238"/>
              <a:gd name="connsiteY117" fmla="*/ 1388779 h 1848547"/>
              <a:gd name="connsiteX118" fmla="*/ 1729966 w 3025238"/>
              <a:gd name="connsiteY118" fmla="*/ 1388779 h 1848547"/>
              <a:gd name="connsiteX119" fmla="*/ 1729966 w 3025238"/>
              <a:gd name="connsiteY119" fmla="*/ 1429765 h 1848547"/>
              <a:gd name="connsiteX120" fmla="*/ 1964353 w 3025238"/>
              <a:gd name="connsiteY120" fmla="*/ 1429765 h 1848547"/>
              <a:gd name="connsiteX121" fmla="*/ 2191947 w 3025238"/>
              <a:gd name="connsiteY121" fmla="*/ 1210184 h 1848547"/>
              <a:gd name="connsiteX122" fmla="*/ 2334594 w 3025238"/>
              <a:gd name="connsiteY122" fmla="*/ 1210184 h 1848547"/>
              <a:gd name="connsiteX123" fmla="*/ 2334594 w 3025238"/>
              <a:gd name="connsiteY123" fmla="*/ 1191256 h 1848547"/>
              <a:gd name="connsiteX124" fmla="*/ 2380845 w 3025238"/>
              <a:gd name="connsiteY124" fmla="*/ 1191256 h 1848547"/>
              <a:gd name="connsiteX125" fmla="*/ 2380845 w 3025238"/>
              <a:gd name="connsiteY125" fmla="*/ 1210261 h 1848547"/>
              <a:gd name="connsiteX126" fmla="*/ 2573484 w 3025238"/>
              <a:gd name="connsiteY126" fmla="*/ 1210261 h 1848547"/>
              <a:gd name="connsiteX127" fmla="*/ 606955 w 3025238"/>
              <a:gd name="connsiteY127" fmla="*/ 1145234 h 1848547"/>
              <a:gd name="connsiteX128" fmla="*/ 606955 w 3025238"/>
              <a:gd name="connsiteY128" fmla="*/ 1214688 h 1848547"/>
              <a:gd name="connsiteX129" fmla="*/ 679918 w 3025238"/>
              <a:gd name="connsiteY129" fmla="*/ 1214688 h 1848547"/>
              <a:gd name="connsiteX130" fmla="*/ 679918 w 3025238"/>
              <a:gd name="connsiteY130" fmla="*/ 1145234 h 1848547"/>
              <a:gd name="connsiteX131" fmla="*/ 597262 w 3025238"/>
              <a:gd name="connsiteY131" fmla="*/ 1136228 h 1848547"/>
              <a:gd name="connsiteX132" fmla="*/ 689765 w 3025238"/>
              <a:gd name="connsiteY132" fmla="*/ 1136228 h 1848547"/>
              <a:gd name="connsiteX133" fmla="*/ 689765 w 3025238"/>
              <a:gd name="connsiteY133" fmla="*/ 1223847 h 1848547"/>
              <a:gd name="connsiteX134" fmla="*/ 597109 w 3025238"/>
              <a:gd name="connsiteY134" fmla="*/ 1223847 h 1848547"/>
              <a:gd name="connsiteX135" fmla="*/ 597109 w 3025238"/>
              <a:gd name="connsiteY135" fmla="*/ 1182861 h 1848547"/>
              <a:gd name="connsiteX136" fmla="*/ 497280 w 3025238"/>
              <a:gd name="connsiteY136" fmla="*/ 1182861 h 1848547"/>
              <a:gd name="connsiteX137" fmla="*/ 269990 w 3025238"/>
              <a:gd name="connsiteY137" fmla="*/ 1402518 h 1848547"/>
              <a:gd name="connsiteX138" fmla="*/ 0 w 3025238"/>
              <a:gd name="connsiteY138" fmla="*/ 1402518 h 1848547"/>
              <a:gd name="connsiteX139" fmla="*/ 0 w 3025238"/>
              <a:gd name="connsiteY139" fmla="*/ 1396870 h 1848547"/>
              <a:gd name="connsiteX140" fmla="*/ 208932 w 3025238"/>
              <a:gd name="connsiteY140" fmla="*/ 1396870 h 1848547"/>
              <a:gd name="connsiteX141" fmla="*/ 436526 w 3025238"/>
              <a:gd name="connsiteY141" fmla="*/ 1177213 h 1848547"/>
              <a:gd name="connsiteX142" fmla="*/ 597262 w 3025238"/>
              <a:gd name="connsiteY142" fmla="*/ 1177213 h 1848547"/>
              <a:gd name="connsiteX143" fmla="*/ 1411320 w 3025238"/>
              <a:gd name="connsiteY143" fmla="*/ 1096769 h 1848547"/>
              <a:gd name="connsiteX144" fmla="*/ 1505654 w 3025238"/>
              <a:gd name="connsiteY144" fmla="*/ 1188356 h 1848547"/>
              <a:gd name="connsiteX145" fmla="*/ 1543815 w 3025238"/>
              <a:gd name="connsiteY145" fmla="*/ 1188356 h 1848547"/>
              <a:gd name="connsiteX146" fmla="*/ 1449481 w 3025238"/>
              <a:gd name="connsiteY146" fmla="*/ 1096769 h 1848547"/>
              <a:gd name="connsiteX147" fmla="*/ 2964917 w 3025238"/>
              <a:gd name="connsiteY147" fmla="*/ 1066972 h 1848547"/>
              <a:gd name="connsiteX148" fmla="*/ 2995446 w 3025238"/>
              <a:gd name="connsiteY148" fmla="*/ 1066972 h 1848547"/>
              <a:gd name="connsiteX149" fmla="*/ 2995446 w 3025238"/>
              <a:gd name="connsiteY149" fmla="*/ 1096051 h 1848547"/>
              <a:gd name="connsiteX150" fmla="*/ 2964917 w 3025238"/>
              <a:gd name="connsiteY150" fmla="*/ 1096051 h 1848547"/>
              <a:gd name="connsiteX151" fmla="*/ 2605437 w 3025238"/>
              <a:gd name="connsiteY151" fmla="*/ 1066972 h 1848547"/>
              <a:gd name="connsiteX152" fmla="*/ 2635966 w 3025238"/>
              <a:gd name="connsiteY152" fmla="*/ 1066972 h 1848547"/>
              <a:gd name="connsiteX153" fmla="*/ 2635966 w 3025238"/>
              <a:gd name="connsiteY153" fmla="*/ 1096051 h 1848547"/>
              <a:gd name="connsiteX154" fmla="*/ 2605437 w 3025238"/>
              <a:gd name="connsiteY154" fmla="*/ 1096051 h 1848547"/>
              <a:gd name="connsiteX155" fmla="*/ 2942809 w 3025238"/>
              <a:gd name="connsiteY155" fmla="*/ 1046091 h 1848547"/>
              <a:gd name="connsiteX156" fmla="*/ 2942809 w 3025238"/>
              <a:gd name="connsiteY156" fmla="*/ 1115544 h 1848547"/>
              <a:gd name="connsiteX157" fmla="*/ 3015697 w 3025238"/>
              <a:gd name="connsiteY157" fmla="*/ 1115544 h 1848547"/>
              <a:gd name="connsiteX158" fmla="*/ 3015697 w 3025238"/>
              <a:gd name="connsiteY158" fmla="*/ 1046091 h 1848547"/>
              <a:gd name="connsiteX159" fmla="*/ 2932658 w 3025238"/>
              <a:gd name="connsiteY159" fmla="*/ 1037085 h 1848547"/>
              <a:gd name="connsiteX160" fmla="*/ 3025238 w 3025238"/>
              <a:gd name="connsiteY160" fmla="*/ 1037085 h 1848547"/>
              <a:gd name="connsiteX161" fmla="*/ 3025238 w 3025238"/>
              <a:gd name="connsiteY161" fmla="*/ 1125237 h 1848547"/>
              <a:gd name="connsiteX162" fmla="*/ 2932964 w 3025238"/>
              <a:gd name="connsiteY162" fmla="*/ 1125237 h 1848547"/>
              <a:gd name="connsiteX163" fmla="*/ 2932964 w 3025238"/>
              <a:gd name="connsiteY163" fmla="*/ 1084252 h 1848547"/>
              <a:gd name="connsiteX164" fmla="*/ 2648662 w 3025238"/>
              <a:gd name="connsiteY164" fmla="*/ 1084252 h 1848547"/>
              <a:gd name="connsiteX165" fmla="*/ 2648357 w 3025238"/>
              <a:gd name="connsiteY165" fmla="*/ 1078070 h 1848547"/>
              <a:gd name="connsiteX166" fmla="*/ 2932658 w 3025238"/>
              <a:gd name="connsiteY166" fmla="*/ 1078070 h 1848547"/>
              <a:gd name="connsiteX167" fmla="*/ 0 w 3025238"/>
              <a:gd name="connsiteY167" fmla="*/ 983659 h 1848547"/>
              <a:gd name="connsiteX168" fmla="*/ 11103 w 3025238"/>
              <a:gd name="connsiteY168" fmla="*/ 983659 h 1848547"/>
              <a:gd name="connsiteX169" fmla="*/ 11103 w 3025238"/>
              <a:gd name="connsiteY169" fmla="*/ 989765 h 1848547"/>
              <a:gd name="connsiteX170" fmla="*/ 0 w 3025238"/>
              <a:gd name="connsiteY170" fmla="*/ 989765 h 1848547"/>
              <a:gd name="connsiteX171" fmla="*/ 29928 w 3025238"/>
              <a:gd name="connsiteY171" fmla="*/ 972561 h 1848547"/>
              <a:gd name="connsiteX172" fmla="*/ 60458 w 3025238"/>
              <a:gd name="connsiteY172" fmla="*/ 972561 h 1848547"/>
              <a:gd name="connsiteX173" fmla="*/ 60458 w 3025238"/>
              <a:gd name="connsiteY173" fmla="*/ 1001640 h 1848547"/>
              <a:gd name="connsiteX174" fmla="*/ 29928 w 3025238"/>
              <a:gd name="connsiteY174" fmla="*/ 1001640 h 1848547"/>
              <a:gd name="connsiteX175" fmla="*/ 1006886 w 3025238"/>
              <a:gd name="connsiteY175" fmla="*/ 963204 h 1848547"/>
              <a:gd name="connsiteX176" fmla="*/ 1006886 w 3025238"/>
              <a:gd name="connsiteY176" fmla="*/ 1032658 h 1848547"/>
              <a:gd name="connsiteX177" fmla="*/ 1079849 w 3025238"/>
              <a:gd name="connsiteY177" fmla="*/ 1032658 h 1848547"/>
              <a:gd name="connsiteX178" fmla="*/ 1079849 w 3025238"/>
              <a:gd name="connsiteY178" fmla="*/ 963204 h 1848547"/>
              <a:gd name="connsiteX179" fmla="*/ 997346 w 3025238"/>
              <a:gd name="connsiteY179" fmla="*/ 953587 h 1848547"/>
              <a:gd name="connsiteX180" fmla="*/ 1089849 w 3025238"/>
              <a:gd name="connsiteY180" fmla="*/ 953587 h 1848547"/>
              <a:gd name="connsiteX181" fmla="*/ 1089849 w 3025238"/>
              <a:gd name="connsiteY181" fmla="*/ 1037542 h 1848547"/>
              <a:gd name="connsiteX182" fmla="*/ 1145869 w 3025238"/>
              <a:gd name="connsiteY182" fmla="*/ 1090968 h 1848547"/>
              <a:gd name="connsiteX183" fmla="*/ 1452609 w 3025238"/>
              <a:gd name="connsiteY183" fmla="*/ 1090968 h 1848547"/>
              <a:gd name="connsiteX184" fmla="*/ 1553279 w 3025238"/>
              <a:gd name="connsiteY184" fmla="*/ 1188280 h 1848547"/>
              <a:gd name="connsiteX185" fmla="*/ 1826209 w 3025238"/>
              <a:gd name="connsiteY185" fmla="*/ 1188280 h 1848547"/>
              <a:gd name="connsiteX186" fmla="*/ 1826209 w 3025238"/>
              <a:gd name="connsiteY186" fmla="*/ 1176831 h 1848547"/>
              <a:gd name="connsiteX187" fmla="*/ 1856738 w 3025238"/>
              <a:gd name="connsiteY187" fmla="*/ 1176831 h 1848547"/>
              <a:gd name="connsiteX188" fmla="*/ 1856738 w 3025238"/>
              <a:gd name="connsiteY188" fmla="*/ 1205910 h 1848547"/>
              <a:gd name="connsiteX189" fmla="*/ 1826209 w 3025238"/>
              <a:gd name="connsiteY189" fmla="*/ 1205910 h 1848547"/>
              <a:gd name="connsiteX190" fmla="*/ 1826209 w 3025238"/>
              <a:gd name="connsiteY190" fmla="*/ 1194462 h 1848547"/>
              <a:gd name="connsiteX191" fmla="*/ 1504509 w 3025238"/>
              <a:gd name="connsiteY191" fmla="*/ 1194462 h 1848547"/>
              <a:gd name="connsiteX192" fmla="*/ 1503134 w 3025238"/>
              <a:gd name="connsiteY192" fmla="*/ 1194462 h 1848547"/>
              <a:gd name="connsiteX193" fmla="*/ 1402465 w 3025238"/>
              <a:gd name="connsiteY193" fmla="*/ 1097150 h 1848547"/>
              <a:gd name="connsiteX194" fmla="*/ 1142969 w 3025238"/>
              <a:gd name="connsiteY194" fmla="*/ 1097150 h 1848547"/>
              <a:gd name="connsiteX195" fmla="*/ 1085268 w 3025238"/>
              <a:gd name="connsiteY195" fmla="*/ 1041740 h 1848547"/>
              <a:gd name="connsiteX196" fmla="*/ 997346 w 3025238"/>
              <a:gd name="connsiteY196" fmla="*/ 1041740 h 1848547"/>
              <a:gd name="connsiteX197" fmla="*/ 1410938 w 3025238"/>
              <a:gd name="connsiteY197" fmla="*/ 864977 h 1848547"/>
              <a:gd name="connsiteX198" fmla="*/ 1632273 w 3025238"/>
              <a:gd name="connsiteY198" fmla="*/ 1078680 h 1848547"/>
              <a:gd name="connsiteX199" fmla="*/ 1722334 w 3025238"/>
              <a:gd name="connsiteY199" fmla="*/ 1078680 h 1848547"/>
              <a:gd name="connsiteX200" fmla="*/ 1500998 w 3025238"/>
              <a:gd name="connsiteY200" fmla="*/ 864977 h 1848547"/>
              <a:gd name="connsiteX201" fmla="*/ 797685 w 3025238"/>
              <a:gd name="connsiteY201" fmla="*/ 850628 h 1848547"/>
              <a:gd name="connsiteX202" fmla="*/ 822108 w 3025238"/>
              <a:gd name="connsiteY202" fmla="*/ 850628 h 1848547"/>
              <a:gd name="connsiteX203" fmla="*/ 822108 w 3025238"/>
              <a:gd name="connsiteY203" fmla="*/ 873525 h 1848547"/>
              <a:gd name="connsiteX204" fmla="*/ 797685 w 3025238"/>
              <a:gd name="connsiteY204" fmla="*/ 873525 h 1848547"/>
              <a:gd name="connsiteX205" fmla="*/ 797685 w 3025238"/>
              <a:gd name="connsiteY205" fmla="*/ 864977 h 1848547"/>
              <a:gd name="connsiteX206" fmla="*/ 680758 w 3025238"/>
              <a:gd name="connsiteY206" fmla="*/ 864977 h 1848547"/>
              <a:gd name="connsiteX207" fmla="*/ 546201 w 3025238"/>
              <a:gd name="connsiteY207" fmla="*/ 994725 h 1848547"/>
              <a:gd name="connsiteX208" fmla="*/ 863322 w 3025238"/>
              <a:gd name="connsiteY208" fmla="*/ 994725 h 1848547"/>
              <a:gd name="connsiteX209" fmla="*/ 863322 w 3025238"/>
              <a:gd name="connsiteY209" fmla="*/ 953816 h 1848547"/>
              <a:gd name="connsiteX210" fmla="*/ 955825 w 3025238"/>
              <a:gd name="connsiteY210" fmla="*/ 953816 h 1848547"/>
              <a:gd name="connsiteX211" fmla="*/ 955825 w 3025238"/>
              <a:gd name="connsiteY211" fmla="*/ 1041588 h 1848547"/>
              <a:gd name="connsiteX212" fmla="*/ 912779 w 3025238"/>
              <a:gd name="connsiteY212" fmla="*/ 1041588 h 1848547"/>
              <a:gd name="connsiteX213" fmla="*/ 912779 w 3025238"/>
              <a:gd name="connsiteY213" fmla="*/ 1178969 h 1848547"/>
              <a:gd name="connsiteX214" fmla="*/ 689765 w 3025238"/>
              <a:gd name="connsiteY214" fmla="*/ 1392672 h 1848547"/>
              <a:gd name="connsiteX215" fmla="*/ 689765 w 3025238"/>
              <a:gd name="connsiteY215" fmla="*/ 1429765 h 1848547"/>
              <a:gd name="connsiteX216" fmla="*/ 730903 w 3025238"/>
              <a:gd name="connsiteY216" fmla="*/ 1429765 h 1848547"/>
              <a:gd name="connsiteX217" fmla="*/ 969258 w 3025238"/>
              <a:gd name="connsiteY217" fmla="*/ 1201559 h 1848547"/>
              <a:gd name="connsiteX218" fmla="*/ 1161210 w 3025238"/>
              <a:gd name="connsiteY218" fmla="*/ 1201559 h 1848547"/>
              <a:gd name="connsiteX219" fmla="*/ 1219215 w 3025238"/>
              <a:gd name="connsiteY219" fmla="*/ 1256818 h 1848547"/>
              <a:gd name="connsiteX220" fmla="*/ 1307063 w 3025238"/>
              <a:gd name="connsiteY220" fmla="*/ 1256818 h 1848547"/>
              <a:gd name="connsiteX221" fmla="*/ 1307063 w 3025238"/>
              <a:gd name="connsiteY221" fmla="*/ 1344971 h 1848547"/>
              <a:gd name="connsiteX222" fmla="*/ 1214559 w 3025238"/>
              <a:gd name="connsiteY222" fmla="*/ 1344971 h 1848547"/>
              <a:gd name="connsiteX223" fmla="*/ 1214559 w 3025238"/>
              <a:gd name="connsiteY223" fmla="*/ 1303833 h 1848547"/>
              <a:gd name="connsiteX224" fmla="*/ 1071378 w 3025238"/>
              <a:gd name="connsiteY224" fmla="*/ 1303833 h 1848547"/>
              <a:gd name="connsiteX225" fmla="*/ 1071378 w 3025238"/>
              <a:gd name="connsiteY225" fmla="*/ 1312381 h 1848547"/>
              <a:gd name="connsiteX226" fmla="*/ 1046955 w 3025238"/>
              <a:gd name="connsiteY226" fmla="*/ 1312381 h 1848547"/>
              <a:gd name="connsiteX227" fmla="*/ 1046955 w 3025238"/>
              <a:gd name="connsiteY227" fmla="*/ 1289102 h 1848547"/>
              <a:gd name="connsiteX228" fmla="*/ 1071378 w 3025238"/>
              <a:gd name="connsiteY228" fmla="*/ 1289102 h 1848547"/>
              <a:gd name="connsiteX229" fmla="*/ 1071378 w 3025238"/>
              <a:gd name="connsiteY229" fmla="*/ 1297650 h 1848547"/>
              <a:gd name="connsiteX230" fmla="*/ 1214865 w 3025238"/>
              <a:gd name="connsiteY230" fmla="*/ 1297650 h 1848547"/>
              <a:gd name="connsiteX231" fmla="*/ 1214865 w 3025238"/>
              <a:gd name="connsiteY231" fmla="*/ 1261092 h 1848547"/>
              <a:gd name="connsiteX232" fmla="*/ 1158844 w 3025238"/>
              <a:gd name="connsiteY232" fmla="*/ 1207666 h 1848547"/>
              <a:gd name="connsiteX233" fmla="*/ 1049931 w 3025238"/>
              <a:gd name="connsiteY233" fmla="*/ 1207666 h 1848547"/>
              <a:gd name="connsiteX234" fmla="*/ 817835 w 3025238"/>
              <a:gd name="connsiteY234" fmla="*/ 1429765 h 1848547"/>
              <a:gd name="connsiteX235" fmla="*/ 1031538 w 3025238"/>
              <a:gd name="connsiteY235" fmla="*/ 1429765 h 1848547"/>
              <a:gd name="connsiteX236" fmla="*/ 1031538 w 3025238"/>
              <a:gd name="connsiteY236" fmla="*/ 1436023 h 1848547"/>
              <a:gd name="connsiteX237" fmla="*/ 689765 w 3025238"/>
              <a:gd name="connsiteY237" fmla="*/ 1436023 h 1848547"/>
              <a:gd name="connsiteX238" fmla="*/ 689765 w 3025238"/>
              <a:gd name="connsiteY238" fmla="*/ 1477085 h 1848547"/>
              <a:gd name="connsiteX239" fmla="*/ 597491 w 3025238"/>
              <a:gd name="connsiteY239" fmla="*/ 1477085 h 1848547"/>
              <a:gd name="connsiteX240" fmla="*/ 597491 w 3025238"/>
              <a:gd name="connsiteY240" fmla="*/ 1389314 h 1848547"/>
              <a:gd name="connsiteX241" fmla="*/ 684880 w 3025238"/>
              <a:gd name="connsiteY241" fmla="*/ 1389314 h 1848547"/>
              <a:gd name="connsiteX242" fmla="*/ 906216 w 3025238"/>
              <a:gd name="connsiteY242" fmla="*/ 1177137 h 1848547"/>
              <a:gd name="connsiteX243" fmla="*/ 906216 w 3025238"/>
              <a:gd name="connsiteY243" fmla="*/ 1042351 h 1848547"/>
              <a:gd name="connsiteX244" fmla="*/ 863246 w 3025238"/>
              <a:gd name="connsiteY244" fmla="*/ 1042351 h 1848547"/>
              <a:gd name="connsiteX245" fmla="*/ 863246 w 3025238"/>
              <a:gd name="connsiteY245" fmla="*/ 1001366 h 1848547"/>
              <a:gd name="connsiteX246" fmla="*/ 416682 w 3025238"/>
              <a:gd name="connsiteY246" fmla="*/ 1001366 h 1848547"/>
              <a:gd name="connsiteX247" fmla="*/ 306091 w 3025238"/>
              <a:gd name="connsiteY247" fmla="*/ 1108217 h 1848547"/>
              <a:gd name="connsiteX248" fmla="*/ 306091 w 3025238"/>
              <a:gd name="connsiteY248" fmla="*/ 1148210 h 1848547"/>
              <a:gd name="connsiteX249" fmla="*/ 259839 w 3025238"/>
              <a:gd name="connsiteY249" fmla="*/ 1148210 h 1848547"/>
              <a:gd name="connsiteX250" fmla="*/ 259839 w 3025238"/>
              <a:gd name="connsiteY250" fmla="*/ 1129282 h 1848547"/>
              <a:gd name="connsiteX251" fmla="*/ 0 w 3025238"/>
              <a:gd name="connsiteY251" fmla="*/ 1129282 h 1848547"/>
              <a:gd name="connsiteX252" fmla="*/ 0 w 3025238"/>
              <a:gd name="connsiteY252" fmla="*/ 1122642 h 1848547"/>
              <a:gd name="connsiteX253" fmla="*/ 259915 w 3025238"/>
              <a:gd name="connsiteY253" fmla="*/ 1122642 h 1848547"/>
              <a:gd name="connsiteX254" fmla="*/ 259915 w 3025238"/>
              <a:gd name="connsiteY254" fmla="*/ 1103714 h 1848547"/>
              <a:gd name="connsiteX255" fmla="*/ 301282 w 3025238"/>
              <a:gd name="connsiteY255" fmla="*/ 1103714 h 1848547"/>
              <a:gd name="connsiteX256" fmla="*/ 414087 w 3025238"/>
              <a:gd name="connsiteY256" fmla="*/ 994725 h 1848547"/>
              <a:gd name="connsiteX257" fmla="*/ 537119 w 3025238"/>
              <a:gd name="connsiteY257" fmla="*/ 994725 h 1848547"/>
              <a:gd name="connsiteX258" fmla="*/ 678011 w 3025238"/>
              <a:gd name="connsiteY258" fmla="*/ 859176 h 1848547"/>
              <a:gd name="connsiteX259" fmla="*/ 797685 w 3025238"/>
              <a:gd name="connsiteY259" fmla="*/ 859176 h 1848547"/>
              <a:gd name="connsiteX260" fmla="*/ 409355 w 3025238"/>
              <a:gd name="connsiteY260" fmla="*/ 820634 h 1848547"/>
              <a:gd name="connsiteX261" fmla="*/ 239460 w 3025238"/>
              <a:gd name="connsiteY261" fmla="*/ 983659 h 1848547"/>
              <a:gd name="connsiteX262" fmla="*/ 284033 w 3025238"/>
              <a:gd name="connsiteY262" fmla="*/ 983659 h 1848547"/>
              <a:gd name="connsiteX263" fmla="*/ 454003 w 3025238"/>
              <a:gd name="connsiteY263" fmla="*/ 820634 h 1848547"/>
              <a:gd name="connsiteX264" fmla="*/ 863017 w 3025238"/>
              <a:gd name="connsiteY264" fmla="*/ 817657 h 1848547"/>
              <a:gd name="connsiteX265" fmla="*/ 955520 w 3025238"/>
              <a:gd name="connsiteY265" fmla="*/ 817657 h 1848547"/>
              <a:gd name="connsiteX266" fmla="*/ 955520 w 3025238"/>
              <a:gd name="connsiteY266" fmla="*/ 858490 h 1848547"/>
              <a:gd name="connsiteX267" fmla="*/ 1503899 w 3025238"/>
              <a:gd name="connsiteY267" fmla="*/ 858490 h 1848547"/>
              <a:gd name="connsiteX268" fmla="*/ 1731187 w 3025238"/>
              <a:gd name="connsiteY268" fmla="*/ 1078146 h 1848547"/>
              <a:gd name="connsiteX269" fmla="*/ 2101734 w 3025238"/>
              <a:gd name="connsiteY269" fmla="*/ 1078146 h 1848547"/>
              <a:gd name="connsiteX270" fmla="*/ 2101734 w 3025238"/>
              <a:gd name="connsiteY270" fmla="*/ 1059371 h 1848547"/>
              <a:gd name="connsiteX271" fmla="*/ 2148214 w 3025238"/>
              <a:gd name="connsiteY271" fmla="*/ 1059371 h 1848547"/>
              <a:gd name="connsiteX272" fmla="*/ 2148214 w 3025238"/>
              <a:gd name="connsiteY272" fmla="*/ 1078070 h 1848547"/>
              <a:gd name="connsiteX273" fmla="*/ 2592641 w 3025238"/>
              <a:gd name="connsiteY273" fmla="*/ 1078070 h 1848547"/>
              <a:gd name="connsiteX274" fmla="*/ 2592641 w 3025238"/>
              <a:gd name="connsiteY274" fmla="*/ 1084252 h 1848547"/>
              <a:gd name="connsiteX275" fmla="*/ 2148214 w 3025238"/>
              <a:gd name="connsiteY275" fmla="*/ 1084252 h 1848547"/>
              <a:gd name="connsiteX276" fmla="*/ 2148214 w 3025238"/>
              <a:gd name="connsiteY276" fmla="*/ 1103409 h 1848547"/>
              <a:gd name="connsiteX277" fmla="*/ 2107152 w 3025238"/>
              <a:gd name="connsiteY277" fmla="*/ 1103409 h 1848547"/>
              <a:gd name="connsiteX278" fmla="*/ 1899632 w 3025238"/>
              <a:gd name="connsiteY278" fmla="*/ 1303909 h 1848547"/>
              <a:gd name="connsiteX279" fmla="*/ 1450396 w 3025238"/>
              <a:gd name="connsiteY279" fmla="*/ 1303909 h 1848547"/>
              <a:gd name="connsiteX280" fmla="*/ 1450396 w 3025238"/>
              <a:gd name="connsiteY280" fmla="*/ 1344894 h 1848547"/>
              <a:gd name="connsiteX281" fmla="*/ 1357664 w 3025238"/>
              <a:gd name="connsiteY281" fmla="*/ 1345504 h 1848547"/>
              <a:gd name="connsiteX282" fmla="*/ 1357664 w 3025238"/>
              <a:gd name="connsiteY282" fmla="*/ 1257428 h 1848547"/>
              <a:gd name="connsiteX283" fmla="*/ 1450167 w 3025238"/>
              <a:gd name="connsiteY283" fmla="*/ 1257428 h 1848547"/>
              <a:gd name="connsiteX284" fmla="*/ 1450167 w 3025238"/>
              <a:gd name="connsiteY284" fmla="*/ 1298413 h 1848547"/>
              <a:gd name="connsiteX285" fmla="*/ 1896731 w 3025238"/>
              <a:gd name="connsiteY285" fmla="*/ 1298413 h 1848547"/>
              <a:gd name="connsiteX286" fmla="*/ 2101734 w 3025238"/>
              <a:gd name="connsiteY286" fmla="*/ 1099974 h 1848547"/>
              <a:gd name="connsiteX287" fmla="*/ 2101734 w 3025238"/>
              <a:gd name="connsiteY287" fmla="*/ 1084710 h 1848547"/>
              <a:gd name="connsiteX288" fmla="*/ 1629373 w 3025238"/>
              <a:gd name="connsiteY288" fmla="*/ 1084710 h 1848547"/>
              <a:gd name="connsiteX289" fmla="*/ 1402083 w 3025238"/>
              <a:gd name="connsiteY289" fmla="*/ 864977 h 1848547"/>
              <a:gd name="connsiteX290" fmla="*/ 955520 w 3025238"/>
              <a:gd name="connsiteY290" fmla="*/ 864977 h 1848547"/>
              <a:gd name="connsiteX291" fmla="*/ 955520 w 3025238"/>
              <a:gd name="connsiteY291" fmla="*/ 905734 h 1848547"/>
              <a:gd name="connsiteX292" fmla="*/ 863017 w 3025238"/>
              <a:gd name="connsiteY292" fmla="*/ 905734 h 1848547"/>
              <a:gd name="connsiteX293" fmla="*/ 1829186 w 3025238"/>
              <a:gd name="connsiteY293" fmla="*/ 659364 h 1848547"/>
              <a:gd name="connsiteX294" fmla="*/ 1829186 w 3025238"/>
              <a:gd name="connsiteY294" fmla="*/ 728817 h 1848547"/>
              <a:gd name="connsiteX295" fmla="*/ 1902150 w 3025238"/>
              <a:gd name="connsiteY295" fmla="*/ 728817 h 1848547"/>
              <a:gd name="connsiteX296" fmla="*/ 1902150 w 3025238"/>
              <a:gd name="connsiteY296" fmla="*/ 659364 h 1848547"/>
              <a:gd name="connsiteX297" fmla="*/ 7821 w 3025238"/>
              <a:gd name="connsiteY297" fmla="*/ 655319 h 1848547"/>
              <a:gd name="connsiteX298" fmla="*/ 7821 w 3025238"/>
              <a:gd name="connsiteY298" fmla="*/ 724849 h 1848547"/>
              <a:gd name="connsiteX299" fmla="*/ 80709 w 3025238"/>
              <a:gd name="connsiteY299" fmla="*/ 724849 h 1848547"/>
              <a:gd name="connsiteX300" fmla="*/ 80709 w 3025238"/>
              <a:gd name="connsiteY300" fmla="*/ 655319 h 1848547"/>
              <a:gd name="connsiteX301" fmla="*/ 1577321 w 3025238"/>
              <a:gd name="connsiteY301" fmla="*/ 600977 h 1848547"/>
              <a:gd name="connsiteX302" fmla="*/ 1450549 w 3025238"/>
              <a:gd name="connsiteY302" fmla="*/ 724468 h 1848547"/>
              <a:gd name="connsiteX303" fmla="*/ 1501761 w 3025238"/>
              <a:gd name="connsiteY303" fmla="*/ 724468 h 1848547"/>
              <a:gd name="connsiteX304" fmla="*/ 1628610 w 3025238"/>
              <a:gd name="connsiteY304" fmla="*/ 600977 h 1848547"/>
              <a:gd name="connsiteX305" fmla="*/ 1123709 w 3025238"/>
              <a:gd name="connsiteY305" fmla="*/ 583849 h 1848547"/>
              <a:gd name="connsiteX306" fmla="*/ 1154238 w 3025238"/>
              <a:gd name="connsiteY306" fmla="*/ 583849 h 1848547"/>
              <a:gd name="connsiteX307" fmla="*/ 1154238 w 3025238"/>
              <a:gd name="connsiteY307" fmla="*/ 612928 h 1848547"/>
              <a:gd name="connsiteX308" fmla="*/ 1123709 w 3025238"/>
              <a:gd name="connsiteY308" fmla="*/ 612928 h 1848547"/>
              <a:gd name="connsiteX309" fmla="*/ 1021283 w 3025238"/>
              <a:gd name="connsiteY309" fmla="*/ 583697 h 1848547"/>
              <a:gd name="connsiteX310" fmla="*/ 1051812 w 3025238"/>
              <a:gd name="connsiteY310" fmla="*/ 583697 h 1848547"/>
              <a:gd name="connsiteX311" fmla="*/ 1051812 w 3025238"/>
              <a:gd name="connsiteY311" fmla="*/ 612776 h 1848547"/>
              <a:gd name="connsiteX312" fmla="*/ 1021283 w 3025238"/>
              <a:gd name="connsiteY312" fmla="*/ 612776 h 1848547"/>
              <a:gd name="connsiteX313" fmla="*/ 1101907 w 3025238"/>
              <a:gd name="connsiteY313" fmla="*/ 563350 h 1848547"/>
              <a:gd name="connsiteX314" fmla="*/ 1101907 w 3025238"/>
              <a:gd name="connsiteY314" fmla="*/ 632804 h 1848547"/>
              <a:gd name="connsiteX315" fmla="*/ 1174719 w 3025238"/>
              <a:gd name="connsiteY315" fmla="*/ 632804 h 1848547"/>
              <a:gd name="connsiteX316" fmla="*/ 1174719 w 3025238"/>
              <a:gd name="connsiteY316" fmla="*/ 563350 h 1848547"/>
              <a:gd name="connsiteX317" fmla="*/ 1321716 w 3025238"/>
              <a:gd name="connsiteY317" fmla="*/ 473519 h 1848547"/>
              <a:gd name="connsiteX318" fmla="*/ 1446045 w 3025238"/>
              <a:gd name="connsiteY318" fmla="*/ 594795 h 1848547"/>
              <a:gd name="connsiteX319" fmla="*/ 1497335 w 3025238"/>
              <a:gd name="connsiteY319" fmla="*/ 594795 h 1848547"/>
              <a:gd name="connsiteX320" fmla="*/ 1373005 w 3025238"/>
              <a:gd name="connsiteY320" fmla="*/ 473519 h 1848547"/>
              <a:gd name="connsiteX321" fmla="*/ 463467 w 3025238"/>
              <a:gd name="connsiteY321" fmla="*/ 473289 h 1848547"/>
              <a:gd name="connsiteX322" fmla="*/ 242514 w 3025238"/>
              <a:gd name="connsiteY322" fmla="*/ 686992 h 1848547"/>
              <a:gd name="connsiteX323" fmla="*/ 293421 w 3025238"/>
              <a:gd name="connsiteY323" fmla="*/ 686992 h 1848547"/>
              <a:gd name="connsiteX324" fmla="*/ 514756 w 3025238"/>
              <a:gd name="connsiteY324" fmla="*/ 473289 h 1848547"/>
              <a:gd name="connsiteX325" fmla="*/ 1067715 w 3025238"/>
              <a:gd name="connsiteY325" fmla="*/ 467412 h 1848547"/>
              <a:gd name="connsiteX326" fmla="*/ 1374302 w 3025238"/>
              <a:gd name="connsiteY326" fmla="*/ 467412 h 1848547"/>
              <a:gd name="connsiteX327" fmla="*/ 1375676 w 3025238"/>
              <a:gd name="connsiteY327" fmla="*/ 467412 h 1848547"/>
              <a:gd name="connsiteX328" fmla="*/ 1506340 w 3025238"/>
              <a:gd name="connsiteY328" fmla="*/ 594795 h 1848547"/>
              <a:gd name="connsiteX329" fmla="*/ 1765838 w 3025238"/>
              <a:gd name="connsiteY329" fmla="*/ 594795 h 1848547"/>
              <a:gd name="connsiteX330" fmla="*/ 1823843 w 3025238"/>
              <a:gd name="connsiteY330" fmla="*/ 649977 h 1848547"/>
              <a:gd name="connsiteX331" fmla="*/ 1911766 w 3025238"/>
              <a:gd name="connsiteY331" fmla="*/ 649977 h 1848547"/>
              <a:gd name="connsiteX332" fmla="*/ 1912225 w 3025238"/>
              <a:gd name="connsiteY332" fmla="*/ 738282 h 1848547"/>
              <a:gd name="connsiteX333" fmla="*/ 1819722 w 3025238"/>
              <a:gd name="connsiteY333" fmla="*/ 738282 h 1848547"/>
              <a:gd name="connsiteX334" fmla="*/ 1819722 w 3025238"/>
              <a:gd name="connsiteY334" fmla="*/ 654327 h 1848547"/>
              <a:gd name="connsiteX335" fmla="*/ 1763624 w 3025238"/>
              <a:gd name="connsiteY335" fmla="*/ 600901 h 1848547"/>
              <a:gd name="connsiteX336" fmla="*/ 1637997 w 3025238"/>
              <a:gd name="connsiteY336" fmla="*/ 600901 h 1848547"/>
              <a:gd name="connsiteX337" fmla="*/ 1504738 w 3025238"/>
              <a:gd name="connsiteY337" fmla="*/ 730650 h 1848547"/>
              <a:gd name="connsiteX338" fmla="*/ 1161286 w 3025238"/>
              <a:gd name="connsiteY338" fmla="*/ 730650 h 1848547"/>
              <a:gd name="connsiteX339" fmla="*/ 1161286 w 3025238"/>
              <a:gd name="connsiteY339" fmla="*/ 749578 h 1848547"/>
              <a:gd name="connsiteX340" fmla="*/ 1115034 w 3025238"/>
              <a:gd name="connsiteY340" fmla="*/ 749578 h 1848547"/>
              <a:gd name="connsiteX341" fmla="*/ 1115034 w 3025238"/>
              <a:gd name="connsiteY341" fmla="*/ 705539 h 1848547"/>
              <a:gd name="connsiteX342" fmla="*/ 1161286 w 3025238"/>
              <a:gd name="connsiteY342" fmla="*/ 705539 h 1848547"/>
              <a:gd name="connsiteX343" fmla="*/ 1161286 w 3025238"/>
              <a:gd name="connsiteY343" fmla="*/ 724468 h 1848547"/>
              <a:gd name="connsiteX344" fmla="*/ 1441314 w 3025238"/>
              <a:gd name="connsiteY344" fmla="*/ 724468 h 1848547"/>
              <a:gd name="connsiteX345" fmla="*/ 1568238 w 3025238"/>
              <a:gd name="connsiteY345" fmla="*/ 600977 h 1848547"/>
              <a:gd name="connsiteX346" fmla="*/ 1184412 w 3025238"/>
              <a:gd name="connsiteY346" fmla="*/ 600977 h 1848547"/>
              <a:gd name="connsiteX347" fmla="*/ 1184412 w 3025238"/>
              <a:gd name="connsiteY347" fmla="*/ 642116 h 1848547"/>
              <a:gd name="connsiteX348" fmla="*/ 1096870 w 3025238"/>
              <a:gd name="connsiteY348" fmla="*/ 642116 h 1848547"/>
              <a:gd name="connsiteX349" fmla="*/ 1005282 w 3025238"/>
              <a:gd name="connsiteY349" fmla="*/ 730650 h 1848547"/>
              <a:gd name="connsiteX350" fmla="*/ 643971 w 3025238"/>
              <a:gd name="connsiteY350" fmla="*/ 730650 h 1848547"/>
              <a:gd name="connsiteX351" fmla="*/ 643971 w 3025238"/>
              <a:gd name="connsiteY351" fmla="*/ 739121 h 1848547"/>
              <a:gd name="connsiteX352" fmla="*/ 623669 w 3025238"/>
              <a:gd name="connsiteY352" fmla="*/ 739121 h 1848547"/>
              <a:gd name="connsiteX353" fmla="*/ 539714 w 3025238"/>
              <a:gd name="connsiteY353" fmla="*/ 820558 h 1848547"/>
              <a:gd name="connsiteX354" fmla="*/ 462857 w 3025238"/>
              <a:gd name="connsiteY354" fmla="*/ 820558 h 1848547"/>
              <a:gd name="connsiteX355" fmla="*/ 286552 w 3025238"/>
              <a:gd name="connsiteY355" fmla="*/ 989688 h 1848547"/>
              <a:gd name="connsiteX356" fmla="*/ 79183 w 3025238"/>
              <a:gd name="connsiteY356" fmla="*/ 989688 h 1848547"/>
              <a:gd name="connsiteX357" fmla="*/ 79183 w 3025238"/>
              <a:gd name="connsiteY357" fmla="*/ 983583 h 1848547"/>
              <a:gd name="connsiteX358" fmla="*/ 229767 w 3025238"/>
              <a:gd name="connsiteY358" fmla="*/ 983583 h 1848547"/>
              <a:gd name="connsiteX359" fmla="*/ 399738 w 3025238"/>
              <a:gd name="connsiteY359" fmla="*/ 820558 h 1848547"/>
              <a:gd name="connsiteX360" fmla="*/ 90631 w 3025238"/>
              <a:gd name="connsiteY360" fmla="*/ 820558 h 1848547"/>
              <a:gd name="connsiteX361" fmla="*/ 90631 w 3025238"/>
              <a:gd name="connsiteY361" fmla="*/ 861543 h 1848547"/>
              <a:gd name="connsiteX362" fmla="*/ 0 w 3025238"/>
              <a:gd name="connsiteY362" fmla="*/ 861543 h 1848547"/>
              <a:gd name="connsiteX363" fmla="*/ 0 w 3025238"/>
              <a:gd name="connsiteY363" fmla="*/ 773390 h 1848547"/>
              <a:gd name="connsiteX364" fmla="*/ 90631 w 3025238"/>
              <a:gd name="connsiteY364" fmla="*/ 773390 h 1848547"/>
              <a:gd name="connsiteX365" fmla="*/ 90631 w 3025238"/>
              <a:gd name="connsiteY365" fmla="*/ 814452 h 1848547"/>
              <a:gd name="connsiteX366" fmla="*/ 537119 w 3025238"/>
              <a:gd name="connsiteY366" fmla="*/ 814452 h 1848547"/>
              <a:gd name="connsiteX367" fmla="*/ 619853 w 3025238"/>
              <a:gd name="connsiteY367" fmla="*/ 735229 h 1848547"/>
              <a:gd name="connsiteX368" fmla="*/ 619853 w 3025238"/>
              <a:gd name="connsiteY368" fmla="*/ 715919 h 1848547"/>
              <a:gd name="connsiteX369" fmla="*/ 639392 w 3025238"/>
              <a:gd name="connsiteY369" fmla="*/ 715919 h 1848547"/>
              <a:gd name="connsiteX370" fmla="*/ 764712 w 3025238"/>
              <a:gd name="connsiteY370" fmla="*/ 594795 h 1848547"/>
              <a:gd name="connsiteX371" fmla="*/ 933538 w 3025238"/>
              <a:gd name="connsiteY371" fmla="*/ 594795 h 1848547"/>
              <a:gd name="connsiteX372" fmla="*/ 933538 w 3025238"/>
              <a:gd name="connsiteY372" fmla="*/ 575867 h 1848547"/>
              <a:gd name="connsiteX373" fmla="*/ 979790 w 3025238"/>
              <a:gd name="connsiteY373" fmla="*/ 575867 h 1848547"/>
              <a:gd name="connsiteX374" fmla="*/ 979790 w 3025238"/>
              <a:gd name="connsiteY374" fmla="*/ 619905 h 1848547"/>
              <a:gd name="connsiteX375" fmla="*/ 933081 w 3025238"/>
              <a:gd name="connsiteY375" fmla="*/ 619905 h 1848547"/>
              <a:gd name="connsiteX376" fmla="*/ 933081 w 3025238"/>
              <a:gd name="connsiteY376" fmla="*/ 600977 h 1848547"/>
              <a:gd name="connsiteX377" fmla="*/ 767003 w 3025238"/>
              <a:gd name="connsiteY377" fmla="*/ 600977 h 1848547"/>
              <a:gd name="connsiteX378" fmla="*/ 643818 w 3025238"/>
              <a:gd name="connsiteY378" fmla="*/ 719965 h 1848547"/>
              <a:gd name="connsiteX379" fmla="*/ 643818 w 3025238"/>
              <a:gd name="connsiteY379" fmla="*/ 724239 h 1848547"/>
              <a:gd name="connsiteX380" fmla="*/ 1002535 w 3025238"/>
              <a:gd name="connsiteY380" fmla="*/ 724239 h 1848547"/>
              <a:gd name="connsiteX381" fmla="*/ 1091833 w 3025238"/>
              <a:gd name="connsiteY381" fmla="*/ 637994 h 1848547"/>
              <a:gd name="connsiteX382" fmla="*/ 1091833 w 3025238"/>
              <a:gd name="connsiteY382" fmla="*/ 554039 h 1848547"/>
              <a:gd name="connsiteX383" fmla="*/ 1184336 w 3025238"/>
              <a:gd name="connsiteY383" fmla="*/ 554039 h 1848547"/>
              <a:gd name="connsiteX384" fmla="*/ 1184336 w 3025238"/>
              <a:gd name="connsiteY384" fmla="*/ 594872 h 1848547"/>
              <a:gd name="connsiteX385" fmla="*/ 1436963 w 3025238"/>
              <a:gd name="connsiteY385" fmla="*/ 594872 h 1848547"/>
              <a:gd name="connsiteX386" fmla="*/ 1312557 w 3025238"/>
              <a:gd name="connsiteY386" fmla="*/ 473594 h 1848547"/>
              <a:gd name="connsiteX387" fmla="*/ 1067715 w 3025238"/>
              <a:gd name="connsiteY387" fmla="*/ 473594 h 1848547"/>
              <a:gd name="connsiteX388" fmla="*/ 1021283 w 3025238"/>
              <a:gd name="connsiteY388" fmla="*/ 456161 h 1848547"/>
              <a:gd name="connsiteX389" fmla="*/ 1051812 w 3025238"/>
              <a:gd name="connsiteY389" fmla="*/ 456161 h 1848547"/>
              <a:gd name="connsiteX390" fmla="*/ 1051812 w 3025238"/>
              <a:gd name="connsiteY390" fmla="*/ 485240 h 1848547"/>
              <a:gd name="connsiteX391" fmla="*/ 1021283 w 3025238"/>
              <a:gd name="connsiteY391" fmla="*/ 485240 h 1848547"/>
              <a:gd name="connsiteX392" fmla="*/ 800177 w 3025238"/>
              <a:gd name="connsiteY392" fmla="*/ 448758 h 1848547"/>
              <a:gd name="connsiteX393" fmla="*/ 846505 w 3025238"/>
              <a:gd name="connsiteY393" fmla="*/ 448758 h 1848547"/>
              <a:gd name="connsiteX394" fmla="*/ 846505 w 3025238"/>
              <a:gd name="connsiteY394" fmla="*/ 467686 h 1848547"/>
              <a:gd name="connsiteX395" fmla="*/ 1008690 w 3025238"/>
              <a:gd name="connsiteY395" fmla="*/ 467686 h 1848547"/>
              <a:gd name="connsiteX396" fmla="*/ 1008690 w 3025238"/>
              <a:gd name="connsiteY396" fmla="*/ 473868 h 1848547"/>
              <a:gd name="connsiteX397" fmla="*/ 846505 w 3025238"/>
              <a:gd name="connsiteY397" fmla="*/ 473792 h 1848547"/>
              <a:gd name="connsiteX398" fmla="*/ 846505 w 3025238"/>
              <a:gd name="connsiteY398" fmla="*/ 492796 h 1848547"/>
              <a:gd name="connsiteX399" fmla="*/ 800177 w 3025238"/>
              <a:gd name="connsiteY399" fmla="*/ 492796 h 1848547"/>
              <a:gd name="connsiteX400" fmla="*/ 711059 w 3025238"/>
              <a:gd name="connsiteY400" fmla="*/ 448484 h 1848547"/>
              <a:gd name="connsiteX401" fmla="*/ 757310 w 3025238"/>
              <a:gd name="connsiteY401" fmla="*/ 448484 h 1848547"/>
              <a:gd name="connsiteX402" fmla="*/ 757310 w 3025238"/>
              <a:gd name="connsiteY402" fmla="*/ 492523 h 1848547"/>
              <a:gd name="connsiteX403" fmla="*/ 715944 w 3025238"/>
              <a:gd name="connsiteY403" fmla="*/ 492523 h 1848547"/>
              <a:gd name="connsiteX404" fmla="*/ 521854 w 3025238"/>
              <a:gd name="connsiteY404" fmla="*/ 680124 h 1848547"/>
              <a:gd name="connsiteX405" fmla="*/ 521854 w 3025238"/>
              <a:gd name="connsiteY405" fmla="*/ 704699 h 1848547"/>
              <a:gd name="connsiteX406" fmla="*/ 491325 w 3025238"/>
              <a:gd name="connsiteY406" fmla="*/ 704699 h 1848547"/>
              <a:gd name="connsiteX407" fmla="*/ 491325 w 3025238"/>
              <a:gd name="connsiteY407" fmla="*/ 675544 h 1848547"/>
              <a:gd name="connsiteX408" fmla="*/ 517656 w 3025238"/>
              <a:gd name="connsiteY408" fmla="*/ 675544 h 1848547"/>
              <a:gd name="connsiteX409" fmla="*/ 711286 w 3025238"/>
              <a:gd name="connsiteY409" fmla="*/ 488401 h 1848547"/>
              <a:gd name="connsiteX410" fmla="*/ 711286 w 3025238"/>
              <a:gd name="connsiteY410" fmla="*/ 473518 h 1848547"/>
              <a:gd name="connsiteX411" fmla="*/ 523915 w 3025238"/>
              <a:gd name="connsiteY411" fmla="*/ 473518 h 1848547"/>
              <a:gd name="connsiteX412" fmla="*/ 296626 w 3025238"/>
              <a:gd name="connsiteY412" fmla="*/ 693175 h 1848547"/>
              <a:gd name="connsiteX413" fmla="*/ 90555 w 3025238"/>
              <a:gd name="connsiteY413" fmla="*/ 693175 h 1848547"/>
              <a:gd name="connsiteX414" fmla="*/ 90555 w 3025238"/>
              <a:gd name="connsiteY414" fmla="*/ 734160 h 1848547"/>
              <a:gd name="connsiteX415" fmla="*/ 0 w 3025238"/>
              <a:gd name="connsiteY415" fmla="*/ 734235 h 1848547"/>
              <a:gd name="connsiteX416" fmla="*/ 0 w 3025238"/>
              <a:gd name="connsiteY416" fmla="*/ 646084 h 1848547"/>
              <a:gd name="connsiteX417" fmla="*/ 90631 w 3025238"/>
              <a:gd name="connsiteY417" fmla="*/ 646084 h 1848547"/>
              <a:gd name="connsiteX418" fmla="*/ 90631 w 3025238"/>
              <a:gd name="connsiteY418" fmla="*/ 687069 h 1848547"/>
              <a:gd name="connsiteX419" fmla="*/ 233507 w 3025238"/>
              <a:gd name="connsiteY419" fmla="*/ 687069 h 1848547"/>
              <a:gd name="connsiteX420" fmla="*/ 460796 w 3025238"/>
              <a:gd name="connsiteY420" fmla="*/ 467412 h 1848547"/>
              <a:gd name="connsiteX421" fmla="*/ 711059 w 3025238"/>
              <a:gd name="connsiteY421" fmla="*/ 467412 h 1848547"/>
              <a:gd name="connsiteX422" fmla="*/ 248239 w 3025238"/>
              <a:gd name="connsiteY422" fmla="*/ 252259 h 1848547"/>
              <a:gd name="connsiteX423" fmla="*/ 278767 w 3025238"/>
              <a:gd name="connsiteY423" fmla="*/ 252259 h 1848547"/>
              <a:gd name="connsiteX424" fmla="*/ 278767 w 3025238"/>
              <a:gd name="connsiteY424" fmla="*/ 281338 h 1848547"/>
              <a:gd name="connsiteX425" fmla="*/ 252817 w 3025238"/>
              <a:gd name="connsiteY425" fmla="*/ 281338 h 1848547"/>
              <a:gd name="connsiteX426" fmla="*/ 147874 w 3025238"/>
              <a:gd name="connsiteY426" fmla="*/ 382771 h 1848547"/>
              <a:gd name="connsiteX427" fmla="*/ 0 w 3025238"/>
              <a:gd name="connsiteY427" fmla="*/ 382771 h 1848547"/>
              <a:gd name="connsiteX428" fmla="*/ 0 w 3025238"/>
              <a:gd name="connsiteY428" fmla="*/ 376512 h 1848547"/>
              <a:gd name="connsiteX429" fmla="*/ 145202 w 3025238"/>
              <a:gd name="connsiteY429" fmla="*/ 376512 h 1848547"/>
              <a:gd name="connsiteX430" fmla="*/ 248239 w 3025238"/>
              <a:gd name="connsiteY430" fmla="*/ 277292 h 1848547"/>
              <a:gd name="connsiteX431" fmla="*/ 657633 w 3025238"/>
              <a:gd name="connsiteY431" fmla="*/ 218754 h 1848547"/>
              <a:gd name="connsiteX432" fmla="*/ 764485 w 3025238"/>
              <a:gd name="connsiteY432" fmla="*/ 322399 h 1848547"/>
              <a:gd name="connsiteX433" fmla="*/ 811423 w 3025238"/>
              <a:gd name="connsiteY433" fmla="*/ 322399 h 1848547"/>
              <a:gd name="connsiteX434" fmla="*/ 704571 w 3025238"/>
              <a:gd name="connsiteY434" fmla="*/ 218754 h 1848547"/>
              <a:gd name="connsiteX435" fmla="*/ 1127552 w 3025238"/>
              <a:gd name="connsiteY435" fmla="*/ 144033 h 1848547"/>
              <a:gd name="connsiteX436" fmla="*/ 1312481 w 3025238"/>
              <a:gd name="connsiteY436" fmla="*/ 322781 h 1848547"/>
              <a:gd name="connsiteX437" fmla="*/ 1370258 w 3025238"/>
              <a:gd name="connsiteY437" fmla="*/ 322781 h 1848547"/>
              <a:gd name="connsiteX438" fmla="*/ 1185404 w 3025238"/>
              <a:gd name="connsiteY438" fmla="*/ 144033 h 1848547"/>
              <a:gd name="connsiteX439" fmla="*/ 1533256 w 3025238"/>
              <a:gd name="connsiteY439" fmla="*/ 126982 h 1848547"/>
              <a:gd name="connsiteX440" fmla="*/ 1563785 w 3025238"/>
              <a:gd name="connsiteY440" fmla="*/ 126982 h 1848547"/>
              <a:gd name="connsiteX441" fmla="*/ 1563785 w 3025238"/>
              <a:gd name="connsiteY441" fmla="*/ 156061 h 1848547"/>
              <a:gd name="connsiteX442" fmla="*/ 1533256 w 3025238"/>
              <a:gd name="connsiteY442" fmla="*/ 156061 h 1848547"/>
              <a:gd name="connsiteX443" fmla="*/ 1511149 w 3025238"/>
              <a:gd name="connsiteY443" fmla="*/ 106406 h 1848547"/>
              <a:gd name="connsiteX444" fmla="*/ 1511149 w 3025238"/>
              <a:gd name="connsiteY444" fmla="*/ 175860 h 1848547"/>
              <a:gd name="connsiteX445" fmla="*/ 1584113 w 3025238"/>
              <a:gd name="connsiteY445" fmla="*/ 175860 h 1848547"/>
              <a:gd name="connsiteX446" fmla="*/ 1584113 w 3025238"/>
              <a:gd name="connsiteY446" fmla="*/ 106406 h 1848547"/>
              <a:gd name="connsiteX447" fmla="*/ 249509 w 3025238"/>
              <a:gd name="connsiteY447" fmla="*/ 91644 h 1848547"/>
              <a:gd name="connsiteX448" fmla="*/ 280037 w 3025238"/>
              <a:gd name="connsiteY448" fmla="*/ 91644 h 1848547"/>
              <a:gd name="connsiteX449" fmla="*/ 280037 w 3025238"/>
              <a:gd name="connsiteY449" fmla="*/ 120723 h 1848547"/>
              <a:gd name="connsiteX450" fmla="*/ 249509 w 3025238"/>
              <a:gd name="connsiteY450" fmla="*/ 120723 h 1848547"/>
              <a:gd name="connsiteX451" fmla="*/ 227325 w 3025238"/>
              <a:gd name="connsiteY451" fmla="*/ 71221 h 1848547"/>
              <a:gd name="connsiteX452" fmla="*/ 227325 w 3025238"/>
              <a:gd name="connsiteY452" fmla="*/ 140904 h 1848547"/>
              <a:gd name="connsiteX453" fmla="*/ 300290 w 3025238"/>
              <a:gd name="connsiteY453" fmla="*/ 140904 h 1848547"/>
              <a:gd name="connsiteX454" fmla="*/ 300519 w 3025238"/>
              <a:gd name="connsiteY454" fmla="*/ 71221 h 1848547"/>
              <a:gd name="connsiteX455" fmla="*/ 836686 w 3025238"/>
              <a:gd name="connsiteY455" fmla="*/ 44662 h 1848547"/>
              <a:gd name="connsiteX456" fmla="*/ 924075 w 3025238"/>
              <a:gd name="connsiteY456" fmla="*/ 128617 h 1848547"/>
              <a:gd name="connsiteX457" fmla="*/ 943920 w 3025238"/>
              <a:gd name="connsiteY457" fmla="*/ 128617 h 1848547"/>
              <a:gd name="connsiteX458" fmla="*/ 943920 w 3025238"/>
              <a:gd name="connsiteY458" fmla="*/ 137241 h 1848547"/>
              <a:gd name="connsiteX459" fmla="*/ 1362854 w 3025238"/>
              <a:gd name="connsiteY459" fmla="*/ 138004 h 1848547"/>
              <a:gd name="connsiteX460" fmla="*/ 1362854 w 3025238"/>
              <a:gd name="connsiteY460" fmla="*/ 97095 h 1848547"/>
              <a:gd name="connsiteX461" fmla="*/ 1455433 w 3025238"/>
              <a:gd name="connsiteY461" fmla="*/ 97095 h 1848547"/>
              <a:gd name="connsiteX462" fmla="*/ 1455433 w 3025238"/>
              <a:gd name="connsiteY462" fmla="*/ 185019 h 1848547"/>
              <a:gd name="connsiteX463" fmla="*/ 1362854 w 3025238"/>
              <a:gd name="connsiteY463" fmla="*/ 185019 h 1848547"/>
              <a:gd name="connsiteX464" fmla="*/ 1362854 w 3025238"/>
              <a:gd name="connsiteY464" fmla="*/ 143957 h 1848547"/>
              <a:gd name="connsiteX465" fmla="*/ 1194487 w 3025238"/>
              <a:gd name="connsiteY465" fmla="*/ 143957 h 1848547"/>
              <a:gd name="connsiteX466" fmla="*/ 1379263 w 3025238"/>
              <a:gd name="connsiteY466" fmla="*/ 322628 h 1848547"/>
              <a:gd name="connsiteX467" fmla="*/ 1403763 w 3025238"/>
              <a:gd name="connsiteY467" fmla="*/ 322628 h 1848547"/>
              <a:gd name="connsiteX468" fmla="*/ 1403763 w 3025238"/>
              <a:gd name="connsiteY468" fmla="*/ 281643 h 1848547"/>
              <a:gd name="connsiteX469" fmla="*/ 1496343 w 3025238"/>
              <a:gd name="connsiteY469" fmla="*/ 281643 h 1848547"/>
              <a:gd name="connsiteX470" fmla="*/ 1496343 w 3025238"/>
              <a:gd name="connsiteY470" fmla="*/ 323086 h 1848547"/>
              <a:gd name="connsiteX471" fmla="*/ 1759579 w 3025238"/>
              <a:gd name="connsiteY471" fmla="*/ 323086 h 1848547"/>
              <a:gd name="connsiteX472" fmla="*/ 1759579 w 3025238"/>
              <a:gd name="connsiteY472" fmla="*/ 281948 h 1848547"/>
              <a:gd name="connsiteX473" fmla="*/ 1852464 w 3025238"/>
              <a:gd name="connsiteY473" fmla="*/ 281948 h 1848547"/>
              <a:gd name="connsiteX474" fmla="*/ 1852464 w 3025238"/>
              <a:gd name="connsiteY474" fmla="*/ 370101 h 1848547"/>
              <a:gd name="connsiteX475" fmla="*/ 1759961 w 3025238"/>
              <a:gd name="connsiteY475" fmla="*/ 370101 h 1848547"/>
              <a:gd name="connsiteX476" fmla="*/ 1759961 w 3025238"/>
              <a:gd name="connsiteY476" fmla="*/ 329116 h 1848547"/>
              <a:gd name="connsiteX477" fmla="*/ 1496724 w 3025238"/>
              <a:gd name="connsiteY477" fmla="*/ 329116 h 1848547"/>
              <a:gd name="connsiteX478" fmla="*/ 1496724 w 3025238"/>
              <a:gd name="connsiteY478" fmla="*/ 369567 h 1848547"/>
              <a:gd name="connsiteX479" fmla="*/ 1404144 w 3025238"/>
              <a:gd name="connsiteY479" fmla="*/ 369567 h 1848547"/>
              <a:gd name="connsiteX480" fmla="*/ 1404144 w 3025238"/>
              <a:gd name="connsiteY480" fmla="*/ 329116 h 1848547"/>
              <a:gd name="connsiteX481" fmla="*/ 1310649 w 3025238"/>
              <a:gd name="connsiteY481" fmla="*/ 329116 h 1848547"/>
              <a:gd name="connsiteX482" fmla="*/ 1310191 w 3025238"/>
              <a:gd name="connsiteY482" fmla="*/ 328581 h 1848547"/>
              <a:gd name="connsiteX483" fmla="*/ 979791 w 3025238"/>
              <a:gd name="connsiteY483" fmla="*/ 328581 h 1848547"/>
              <a:gd name="connsiteX484" fmla="*/ 979791 w 3025238"/>
              <a:gd name="connsiteY484" fmla="*/ 347509 h 1848547"/>
              <a:gd name="connsiteX485" fmla="*/ 933157 w 3025238"/>
              <a:gd name="connsiteY485" fmla="*/ 347509 h 1848547"/>
              <a:gd name="connsiteX486" fmla="*/ 933157 w 3025238"/>
              <a:gd name="connsiteY486" fmla="*/ 328581 h 1848547"/>
              <a:gd name="connsiteX487" fmla="*/ 463467 w 3025238"/>
              <a:gd name="connsiteY487" fmla="*/ 328581 h 1848547"/>
              <a:gd name="connsiteX488" fmla="*/ 363715 w 3025238"/>
              <a:gd name="connsiteY488" fmla="*/ 424901 h 1848547"/>
              <a:gd name="connsiteX489" fmla="*/ 363715 w 3025238"/>
              <a:gd name="connsiteY489" fmla="*/ 447798 h 1848547"/>
              <a:gd name="connsiteX490" fmla="*/ 339749 w 3025238"/>
              <a:gd name="connsiteY490" fmla="*/ 447798 h 1848547"/>
              <a:gd name="connsiteX491" fmla="*/ 236178 w 3025238"/>
              <a:gd name="connsiteY491" fmla="*/ 547933 h 1848547"/>
              <a:gd name="connsiteX492" fmla="*/ 19804 w 3025238"/>
              <a:gd name="connsiteY492" fmla="*/ 547933 h 1848547"/>
              <a:gd name="connsiteX493" fmla="*/ 19804 w 3025238"/>
              <a:gd name="connsiteY493" fmla="*/ 541751 h 1848547"/>
              <a:gd name="connsiteX494" fmla="*/ 233507 w 3025238"/>
              <a:gd name="connsiteY494" fmla="*/ 541751 h 1848547"/>
              <a:gd name="connsiteX495" fmla="*/ 333261 w 3025238"/>
              <a:gd name="connsiteY495" fmla="*/ 445355 h 1848547"/>
              <a:gd name="connsiteX496" fmla="*/ 333261 w 3025238"/>
              <a:gd name="connsiteY496" fmla="*/ 418719 h 1848547"/>
              <a:gd name="connsiteX497" fmla="*/ 360814 w 3025238"/>
              <a:gd name="connsiteY497" fmla="*/ 418719 h 1848547"/>
              <a:gd name="connsiteX498" fmla="*/ 460797 w 3025238"/>
              <a:gd name="connsiteY498" fmla="*/ 322094 h 1848547"/>
              <a:gd name="connsiteX499" fmla="*/ 755249 w 3025238"/>
              <a:gd name="connsiteY499" fmla="*/ 322094 h 1848547"/>
              <a:gd name="connsiteX500" fmla="*/ 648398 w 3025238"/>
              <a:gd name="connsiteY500" fmla="*/ 218447 h 1848547"/>
              <a:gd name="connsiteX501" fmla="*/ 407371 w 3025238"/>
              <a:gd name="connsiteY501" fmla="*/ 218447 h 1848547"/>
              <a:gd name="connsiteX502" fmla="*/ 407371 w 3025238"/>
              <a:gd name="connsiteY502" fmla="*/ 237452 h 1848547"/>
              <a:gd name="connsiteX503" fmla="*/ 361119 w 3025238"/>
              <a:gd name="connsiteY503" fmla="*/ 237452 h 1848547"/>
              <a:gd name="connsiteX504" fmla="*/ 361119 w 3025238"/>
              <a:gd name="connsiteY504" fmla="*/ 193338 h 1848547"/>
              <a:gd name="connsiteX505" fmla="*/ 407371 w 3025238"/>
              <a:gd name="connsiteY505" fmla="*/ 193338 h 1848547"/>
              <a:gd name="connsiteX506" fmla="*/ 407371 w 3025238"/>
              <a:gd name="connsiteY506" fmla="*/ 212572 h 1848547"/>
              <a:gd name="connsiteX507" fmla="*/ 706861 w 3025238"/>
              <a:gd name="connsiteY507" fmla="*/ 212572 h 1848547"/>
              <a:gd name="connsiteX508" fmla="*/ 820429 w 3025238"/>
              <a:gd name="connsiteY508" fmla="*/ 322323 h 1848547"/>
              <a:gd name="connsiteX509" fmla="*/ 933081 w 3025238"/>
              <a:gd name="connsiteY509" fmla="*/ 322323 h 1848547"/>
              <a:gd name="connsiteX510" fmla="*/ 933081 w 3025238"/>
              <a:gd name="connsiteY510" fmla="*/ 307821 h 1848547"/>
              <a:gd name="connsiteX511" fmla="*/ 727010 w 3025238"/>
              <a:gd name="connsiteY511" fmla="*/ 108849 h 1848547"/>
              <a:gd name="connsiteX512" fmla="*/ 309830 w 3025238"/>
              <a:gd name="connsiteY512" fmla="*/ 108849 h 1848547"/>
              <a:gd name="connsiteX513" fmla="*/ 309830 w 3025238"/>
              <a:gd name="connsiteY513" fmla="*/ 149834 h 1848547"/>
              <a:gd name="connsiteX514" fmla="*/ 221907 w 3025238"/>
              <a:gd name="connsiteY514" fmla="*/ 149834 h 1848547"/>
              <a:gd name="connsiteX515" fmla="*/ 111467 w 3025238"/>
              <a:gd name="connsiteY515" fmla="*/ 256686 h 1848547"/>
              <a:gd name="connsiteX516" fmla="*/ 0 w 3025238"/>
              <a:gd name="connsiteY516" fmla="*/ 256686 h 1848547"/>
              <a:gd name="connsiteX517" fmla="*/ 0 w 3025238"/>
              <a:gd name="connsiteY517" fmla="*/ 250580 h 1848547"/>
              <a:gd name="connsiteX518" fmla="*/ 108949 w 3025238"/>
              <a:gd name="connsiteY518" fmla="*/ 250580 h 1848547"/>
              <a:gd name="connsiteX519" fmla="*/ 217480 w 3025238"/>
              <a:gd name="connsiteY519" fmla="*/ 145560 h 1848547"/>
              <a:gd name="connsiteX520" fmla="*/ 217480 w 3025238"/>
              <a:gd name="connsiteY520" fmla="*/ 108925 h 1848547"/>
              <a:gd name="connsiteX521" fmla="*/ 20416 w 3025238"/>
              <a:gd name="connsiteY521" fmla="*/ 108925 h 1848547"/>
              <a:gd name="connsiteX522" fmla="*/ 20416 w 3025238"/>
              <a:gd name="connsiteY522" fmla="*/ 127929 h 1848547"/>
              <a:gd name="connsiteX523" fmla="*/ 0 w 3025238"/>
              <a:gd name="connsiteY523" fmla="*/ 127929 h 1848547"/>
              <a:gd name="connsiteX524" fmla="*/ 0 w 3025238"/>
              <a:gd name="connsiteY524" fmla="*/ 83433 h 1848547"/>
              <a:gd name="connsiteX525" fmla="*/ 21025 w 3025238"/>
              <a:gd name="connsiteY525" fmla="*/ 83433 h 1848547"/>
              <a:gd name="connsiteX526" fmla="*/ 21025 w 3025238"/>
              <a:gd name="connsiteY526" fmla="*/ 102362 h 1848547"/>
              <a:gd name="connsiteX527" fmla="*/ 218090 w 3025238"/>
              <a:gd name="connsiteY527" fmla="*/ 102362 h 1848547"/>
              <a:gd name="connsiteX528" fmla="*/ 218090 w 3025238"/>
              <a:gd name="connsiteY528" fmla="*/ 61452 h 1848547"/>
              <a:gd name="connsiteX529" fmla="*/ 310593 w 3025238"/>
              <a:gd name="connsiteY529" fmla="*/ 61452 h 1848547"/>
              <a:gd name="connsiteX530" fmla="*/ 310593 w 3025238"/>
              <a:gd name="connsiteY530" fmla="*/ 102438 h 1848547"/>
              <a:gd name="connsiteX531" fmla="*/ 730368 w 3025238"/>
              <a:gd name="connsiteY531" fmla="*/ 102438 h 1848547"/>
              <a:gd name="connsiteX532" fmla="*/ 937966 w 3025238"/>
              <a:gd name="connsiteY532" fmla="*/ 303090 h 1848547"/>
              <a:gd name="connsiteX533" fmla="*/ 979791 w 3025238"/>
              <a:gd name="connsiteY533" fmla="*/ 303090 h 1848547"/>
              <a:gd name="connsiteX534" fmla="*/ 979791 w 3025238"/>
              <a:gd name="connsiteY534" fmla="*/ 322094 h 1848547"/>
              <a:gd name="connsiteX535" fmla="*/ 1303399 w 3025238"/>
              <a:gd name="connsiteY535" fmla="*/ 322094 h 1848547"/>
              <a:gd name="connsiteX536" fmla="*/ 1118469 w 3025238"/>
              <a:gd name="connsiteY536" fmla="*/ 143270 h 1848547"/>
              <a:gd name="connsiteX537" fmla="*/ 943920 w 3025238"/>
              <a:gd name="connsiteY537" fmla="*/ 143270 h 1848547"/>
              <a:gd name="connsiteX538" fmla="*/ 943920 w 3025238"/>
              <a:gd name="connsiteY538" fmla="*/ 151818 h 1848547"/>
              <a:gd name="connsiteX539" fmla="*/ 919496 w 3025238"/>
              <a:gd name="connsiteY539" fmla="*/ 151818 h 1848547"/>
              <a:gd name="connsiteX540" fmla="*/ 919496 w 3025238"/>
              <a:gd name="connsiteY540" fmla="*/ 132891 h 1848547"/>
              <a:gd name="connsiteX541" fmla="*/ 832107 w 3025238"/>
              <a:gd name="connsiteY541" fmla="*/ 48936 h 1848547"/>
              <a:gd name="connsiteX542" fmla="*/ 2319674 w 3025238"/>
              <a:gd name="connsiteY542" fmla="*/ 0 h 1848547"/>
              <a:gd name="connsiteX543" fmla="*/ 2328614 w 3025238"/>
              <a:gd name="connsiteY543" fmla="*/ 0 h 1848547"/>
              <a:gd name="connsiteX544" fmla="*/ 2185688 w 3025238"/>
              <a:gd name="connsiteY544" fmla="*/ 138080 h 1848547"/>
              <a:gd name="connsiteX545" fmla="*/ 2254379 w 3025238"/>
              <a:gd name="connsiteY545" fmla="*/ 138080 h 1848547"/>
              <a:gd name="connsiteX546" fmla="*/ 2397611 w 3025238"/>
              <a:gd name="connsiteY546" fmla="*/ 0 h 1848547"/>
              <a:gd name="connsiteX547" fmla="*/ 2405977 w 3025238"/>
              <a:gd name="connsiteY547" fmla="*/ 0 h 1848547"/>
              <a:gd name="connsiteX548" fmla="*/ 2258271 w 3025238"/>
              <a:gd name="connsiteY548" fmla="*/ 142965 h 1848547"/>
              <a:gd name="connsiteX549" fmla="*/ 2257355 w 3025238"/>
              <a:gd name="connsiteY549" fmla="*/ 143881 h 1848547"/>
              <a:gd name="connsiteX550" fmla="*/ 1593883 w 3025238"/>
              <a:gd name="connsiteY550" fmla="*/ 143881 h 1848547"/>
              <a:gd name="connsiteX551" fmla="*/ 1593883 w 3025238"/>
              <a:gd name="connsiteY551" fmla="*/ 184866 h 1848547"/>
              <a:gd name="connsiteX552" fmla="*/ 1501380 w 3025238"/>
              <a:gd name="connsiteY552" fmla="*/ 184866 h 1848547"/>
              <a:gd name="connsiteX553" fmla="*/ 1501380 w 3025238"/>
              <a:gd name="connsiteY553" fmla="*/ 96790 h 1848547"/>
              <a:gd name="connsiteX554" fmla="*/ 1593883 w 3025238"/>
              <a:gd name="connsiteY554" fmla="*/ 96790 h 1848547"/>
              <a:gd name="connsiteX555" fmla="*/ 1593883 w 3025238"/>
              <a:gd name="connsiteY555" fmla="*/ 137775 h 1848547"/>
              <a:gd name="connsiteX556" fmla="*/ 2177064 w 3025238"/>
              <a:gd name="connsiteY556" fmla="*/ 137775 h 1848547"/>
              <a:gd name="connsiteX557" fmla="*/ 1083332 w 3025238"/>
              <a:gd name="connsiteY557" fmla="*/ 0 h 1848547"/>
              <a:gd name="connsiteX558" fmla="*/ 1092340 w 3025238"/>
              <a:gd name="connsiteY558" fmla="*/ 0 h 1848547"/>
              <a:gd name="connsiteX559" fmla="*/ 1062269 w 3025238"/>
              <a:gd name="connsiteY559" fmla="*/ 29060 h 1848547"/>
              <a:gd name="connsiteX560" fmla="*/ 825135 w 3025238"/>
              <a:gd name="connsiteY560" fmla="*/ 29060 h 1848547"/>
              <a:gd name="connsiteX561" fmla="*/ 825135 w 3025238"/>
              <a:gd name="connsiteY561" fmla="*/ 37608 h 1848547"/>
              <a:gd name="connsiteX562" fmla="*/ 800711 w 3025238"/>
              <a:gd name="connsiteY562" fmla="*/ 37608 h 1848547"/>
              <a:gd name="connsiteX563" fmla="*/ 800711 w 3025238"/>
              <a:gd name="connsiteY563" fmla="*/ 14330 h 1848547"/>
              <a:gd name="connsiteX564" fmla="*/ 825135 w 3025238"/>
              <a:gd name="connsiteY564" fmla="*/ 14330 h 1848547"/>
              <a:gd name="connsiteX565" fmla="*/ 825135 w 3025238"/>
              <a:gd name="connsiteY565" fmla="*/ 22954 h 1848547"/>
              <a:gd name="connsiteX566" fmla="*/ 1059598 w 3025238"/>
              <a:gd name="connsiteY566" fmla="*/ 22954 h 1848547"/>
              <a:gd name="connsiteX567" fmla="*/ 780749 w 3025238"/>
              <a:gd name="connsiteY567" fmla="*/ 0 h 1848547"/>
              <a:gd name="connsiteX568" fmla="*/ 789881 w 3025238"/>
              <a:gd name="connsiteY568" fmla="*/ 0 h 1848547"/>
              <a:gd name="connsiteX569" fmla="*/ 790052 w 3025238"/>
              <a:gd name="connsiteY569" fmla="*/ 165 h 1848547"/>
              <a:gd name="connsiteX570" fmla="*/ 785473 w 3025238"/>
              <a:gd name="connsiteY570" fmla="*/ 4516 h 1848547"/>
            </a:gdLst>
            <a:rect l="l" t="t" r="r" b="b"/>
            <a:pathLst>
              <a:path w="3025238" h="1848547">
                <a:moveTo>
                  <a:pt x="362416" y="1622175"/>
                </a:moveTo>
                <a:lnTo>
                  <a:pt x="548109" y="1801456"/>
                </a:lnTo>
                <a:lnTo>
                  <a:pt x="605809" y="1801456"/>
                </a:lnTo>
                <a:lnTo>
                  <a:pt x="420268" y="1622175"/>
                </a:lnTo>
                <a:close/>
                <a:moveTo>
                  <a:pt x="768121" y="1605428"/>
                </a:moveTo>
                <a:lnTo>
                  <a:pt x="798650" y="1605428"/>
                </a:lnTo>
                <a:lnTo>
                  <a:pt x="798650" y="1634507"/>
                </a:lnTo>
                <a:lnTo>
                  <a:pt x="768121" y="1634507"/>
                </a:lnTo>
                <a:close/>
                <a:moveTo>
                  <a:pt x="746015" y="1584852"/>
                </a:moveTo>
                <a:lnTo>
                  <a:pt x="746015" y="1654306"/>
                </a:lnTo>
                <a:lnTo>
                  <a:pt x="818903" y="1654306"/>
                </a:lnTo>
                <a:lnTo>
                  <a:pt x="818903" y="1584852"/>
                </a:lnTo>
                <a:close/>
                <a:moveTo>
                  <a:pt x="71550" y="1523413"/>
                </a:moveTo>
                <a:lnTo>
                  <a:pt x="158635" y="1607062"/>
                </a:lnTo>
                <a:lnTo>
                  <a:pt x="178479" y="1607062"/>
                </a:lnTo>
                <a:lnTo>
                  <a:pt x="178479" y="1615686"/>
                </a:lnTo>
                <a:lnTo>
                  <a:pt x="597414" y="1616450"/>
                </a:lnTo>
                <a:lnTo>
                  <a:pt x="597414" y="1575540"/>
                </a:lnTo>
                <a:lnTo>
                  <a:pt x="689993" y="1575540"/>
                </a:lnTo>
                <a:lnTo>
                  <a:pt x="689993" y="1663388"/>
                </a:lnTo>
                <a:lnTo>
                  <a:pt x="597414" y="1663388"/>
                </a:lnTo>
                <a:lnTo>
                  <a:pt x="597414" y="1622327"/>
                </a:lnTo>
                <a:lnTo>
                  <a:pt x="429046" y="1622327"/>
                </a:lnTo>
                <a:lnTo>
                  <a:pt x="614357" y="1801456"/>
                </a:lnTo>
                <a:lnTo>
                  <a:pt x="994063" y="1801456"/>
                </a:lnTo>
                <a:lnTo>
                  <a:pt x="994063" y="1760471"/>
                </a:lnTo>
                <a:lnTo>
                  <a:pt x="1086642" y="1760471"/>
                </a:lnTo>
                <a:lnTo>
                  <a:pt x="1086642" y="1848547"/>
                </a:lnTo>
                <a:lnTo>
                  <a:pt x="994368" y="1848547"/>
                </a:lnTo>
                <a:lnTo>
                  <a:pt x="994368" y="1807562"/>
                </a:lnTo>
                <a:lnTo>
                  <a:pt x="545133" y="1807562"/>
                </a:lnTo>
                <a:lnTo>
                  <a:pt x="353334" y="1622175"/>
                </a:lnTo>
                <a:lnTo>
                  <a:pt x="178784" y="1622175"/>
                </a:lnTo>
                <a:lnTo>
                  <a:pt x="178784" y="1630646"/>
                </a:lnTo>
                <a:lnTo>
                  <a:pt x="154360" y="1630646"/>
                </a:lnTo>
                <a:lnTo>
                  <a:pt x="154360" y="1611718"/>
                </a:lnTo>
                <a:lnTo>
                  <a:pt x="66972" y="1527763"/>
                </a:lnTo>
                <a:close/>
                <a:moveTo>
                  <a:pt x="0" y="1454882"/>
                </a:moveTo>
                <a:lnTo>
                  <a:pt x="24918" y="1478841"/>
                </a:lnTo>
                <a:lnTo>
                  <a:pt x="20339" y="1483191"/>
                </a:lnTo>
                <a:lnTo>
                  <a:pt x="0" y="1463775"/>
                </a:lnTo>
                <a:close/>
                <a:moveTo>
                  <a:pt x="1607774" y="1436023"/>
                </a:moveTo>
                <a:lnTo>
                  <a:pt x="1421012" y="1616526"/>
                </a:lnTo>
                <a:lnTo>
                  <a:pt x="1489473" y="1616526"/>
                </a:lnTo>
                <a:lnTo>
                  <a:pt x="1637768" y="1473269"/>
                </a:lnTo>
                <a:lnTo>
                  <a:pt x="1637768" y="1436023"/>
                </a:lnTo>
                <a:close/>
                <a:moveTo>
                  <a:pt x="1047843" y="1421720"/>
                </a:moveTo>
                <a:lnTo>
                  <a:pt x="1072267" y="1421720"/>
                </a:lnTo>
                <a:lnTo>
                  <a:pt x="1072267" y="1444998"/>
                </a:lnTo>
                <a:lnTo>
                  <a:pt x="1047843" y="1444998"/>
                </a:lnTo>
                <a:close/>
                <a:moveTo>
                  <a:pt x="1245825" y="1286476"/>
                </a:moveTo>
                <a:lnTo>
                  <a:pt x="1276354" y="1286476"/>
                </a:lnTo>
                <a:lnTo>
                  <a:pt x="1276354" y="1315555"/>
                </a:lnTo>
                <a:lnTo>
                  <a:pt x="1245825" y="1315555"/>
                </a:lnTo>
                <a:close/>
                <a:moveTo>
                  <a:pt x="621199" y="1284949"/>
                </a:moveTo>
                <a:lnTo>
                  <a:pt x="667528" y="1284949"/>
                </a:lnTo>
                <a:lnTo>
                  <a:pt x="667528" y="1328987"/>
                </a:lnTo>
                <a:lnTo>
                  <a:pt x="621199" y="1328987"/>
                </a:lnTo>
                <a:lnTo>
                  <a:pt x="621199" y="1310059"/>
                </a:lnTo>
                <a:lnTo>
                  <a:pt x="501449" y="1310059"/>
                </a:lnTo>
                <a:lnTo>
                  <a:pt x="297134" y="1507506"/>
                </a:lnTo>
                <a:lnTo>
                  <a:pt x="59999" y="1507506"/>
                </a:lnTo>
                <a:lnTo>
                  <a:pt x="59999" y="1516130"/>
                </a:lnTo>
                <a:lnTo>
                  <a:pt x="35576" y="1516130"/>
                </a:lnTo>
                <a:lnTo>
                  <a:pt x="35576" y="1492852"/>
                </a:lnTo>
                <a:lnTo>
                  <a:pt x="59999" y="1492852"/>
                </a:lnTo>
                <a:lnTo>
                  <a:pt x="59999" y="1501400"/>
                </a:lnTo>
                <a:lnTo>
                  <a:pt x="294386" y="1501400"/>
                </a:lnTo>
                <a:lnTo>
                  <a:pt x="498702" y="1303877"/>
                </a:lnTo>
                <a:lnTo>
                  <a:pt x="621199" y="1303877"/>
                </a:lnTo>
                <a:close/>
                <a:moveTo>
                  <a:pt x="1224024" y="1266129"/>
                </a:moveTo>
                <a:lnTo>
                  <a:pt x="1224024" y="1335582"/>
                </a:lnTo>
                <a:lnTo>
                  <a:pt x="1296988" y="1335582"/>
                </a:lnTo>
                <a:lnTo>
                  <a:pt x="1296988" y="1266129"/>
                </a:lnTo>
                <a:close/>
                <a:moveTo>
                  <a:pt x="107881" y="1237584"/>
                </a:moveTo>
                <a:lnTo>
                  <a:pt x="138410" y="1237584"/>
                </a:lnTo>
                <a:lnTo>
                  <a:pt x="138410" y="1266664"/>
                </a:lnTo>
                <a:lnTo>
                  <a:pt x="107881" y="1266664"/>
                </a:lnTo>
                <a:lnTo>
                  <a:pt x="107881" y="1255215"/>
                </a:lnTo>
                <a:lnTo>
                  <a:pt x="0" y="1255215"/>
                </a:lnTo>
                <a:lnTo>
                  <a:pt x="0" y="1249109"/>
                </a:lnTo>
                <a:lnTo>
                  <a:pt x="107881" y="1249109"/>
                </a:lnTo>
                <a:close/>
                <a:moveTo>
                  <a:pt x="972006" y="1207666"/>
                </a:moveTo>
                <a:lnTo>
                  <a:pt x="739985" y="1429765"/>
                </a:lnTo>
                <a:lnTo>
                  <a:pt x="808675" y="1429765"/>
                </a:lnTo>
                <a:lnTo>
                  <a:pt x="1040696" y="1207666"/>
                </a:lnTo>
                <a:close/>
                <a:moveTo>
                  <a:pt x="439121" y="1182861"/>
                </a:moveTo>
                <a:lnTo>
                  <a:pt x="218243" y="1396565"/>
                </a:lnTo>
                <a:lnTo>
                  <a:pt x="267319" y="1396565"/>
                </a:lnTo>
                <a:lnTo>
                  <a:pt x="488273" y="1182861"/>
                </a:lnTo>
                <a:close/>
                <a:moveTo>
                  <a:pt x="2573484" y="1169275"/>
                </a:moveTo>
                <a:lnTo>
                  <a:pt x="2665987" y="1169275"/>
                </a:lnTo>
                <a:lnTo>
                  <a:pt x="2665987" y="1257123"/>
                </a:lnTo>
                <a:lnTo>
                  <a:pt x="2573484" y="1257123"/>
                </a:lnTo>
                <a:lnTo>
                  <a:pt x="2573484" y="1216138"/>
                </a:lnTo>
                <a:lnTo>
                  <a:pt x="2380845" y="1216138"/>
                </a:lnTo>
                <a:lnTo>
                  <a:pt x="2380845" y="1234989"/>
                </a:lnTo>
                <a:lnTo>
                  <a:pt x="2334594" y="1234989"/>
                </a:lnTo>
                <a:lnTo>
                  <a:pt x="2334594" y="1216061"/>
                </a:lnTo>
                <a:lnTo>
                  <a:pt x="2194619" y="1216061"/>
                </a:lnTo>
                <a:lnTo>
                  <a:pt x="1967329" y="1435794"/>
                </a:lnTo>
                <a:lnTo>
                  <a:pt x="1730271" y="1435794"/>
                </a:lnTo>
                <a:lnTo>
                  <a:pt x="1730271" y="1476779"/>
                </a:lnTo>
                <a:lnTo>
                  <a:pt x="1642958" y="1476779"/>
                </a:lnTo>
                <a:lnTo>
                  <a:pt x="1493137" y="1621792"/>
                </a:lnTo>
                <a:lnTo>
                  <a:pt x="1492221" y="1622709"/>
                </a:lnTo>
                <a:lnTo>
                  <a:pt x="828747" y="1622709"/>
                </a:lnTo>
                <a:lnTo>
                  <a:pt x="828595" y="1663694"/>
                </a:lnTo>
                <a:lnTo>
                  <a:pt x="736017" y="1663694"/>
                </a:lnTo>
                <a:lnTo>
                  <a:pt x="736017" y="1575541"/>
                </a:lnTo>
                <a:lnTo>
                  <a:pt x="828595" y="1575541"/>
                </a:lnTo>
                <a:lnTo>
                  <a:pt x="828595" y="1616374"/>
                </a:lnTo>
                <a:lnTo>
                  <a:pt x="1411777" y="1616374"/>
                </a:lnTo>
                <a:lnTo>
                  <a:pt x="1598538" y="1435870"/>
                </a:lnTo>
                <a:lnTo>
                  <a:pt x="1086643" y="1435870"/>
                </a:lnTo>
                <a:lnTo>
                  <a:pt x="1086643" y="1429765"/>
                </a:lnTo>
                <a:lnTo>
                  <a:pt x="1637463" y="1429765"/>
                </a:lnTo>
                <a:lnTo>
                  <a:pt x="1637463" y="1388779"/>
                </a:lnTo>
                <a:lnTo>
                  <a:pt x="1729966" y="1388779"/>
                </a:lnTo>
                <a:lnTo>
                  <a:pt x="1729966" y="1429765"/>
                </a:lnTo>
                <a:lnTo>
                  <a:pt x="1964353" y="1429765"/>
                </a:lnTo>
                <a:lnTo>
                  <a:pt x="2191947" y="1210184"/>
                </a:lnTo>
                <a:lnTo>
                  <a:pt x="2334594" y="1210184"/>
                </a:lnTo>
                <a:lnTo>
                  <a:pt x="2334594" y="1191256"/>
                </a:lnTo>
                <a:lnTo>
                  <a:pt x="2380845" y="1191256"/>
                </a:lnTo>
                <a:lnTo>
                  <a:pt x="2380845" y="1210261"/>
                </a:lnTo>
                <a:lnTo>
                  <a:pt x="2573484" y="1210261"/>
                </a:lnTo>
                <a:close/>
                <a:moveTo>
                  <a:pt x="606955" y="1145234"/>
                </a:moveTo>
                <a:lnTo>
                  <a:pt x="606955" y="1214688"/>
                </a:lnTo>
                <a:lnTo>
                  <a:pt x="679918" y="1214688"/>
                </a:lnTo>
                <a:lnTo>
                  <a:pt x="679918" y="1145234"/>
                </a:lnTo>
                <a:close/>
                <a:moveTo>
                  <a:pt x="597262" y="1136228"/>
                </a:moveTo>
                <a:lnTo>
                  <a:pt x="689765" y="1136228"/>
                </a:lnTo>
                <a:lnTo>
                  <a:pt x="689765" y="1223847"/>
                </a:lnTo>
                <a:lnTo>
                  <a:pt x="597109" y="1223847"/>
                </a:lnTo>
                <a:lnTo>
                  <a:pt x="597109" y="1182861"/>
                </a:lnTo>
                <a:lnTo>
                  <a:pt x="497280" y="1182861"/>
                </a:lnTo>
                <a:lnTo>
                  <a:pt x="269990" y="1402518"/>
                </a:lnTo>
                <a:lnTo>
                  <a:pt x="0" y="1402518"/>
                </a:lnTo>
                <a:lnTo>
                  <a:pt x="0" y="1396870"/>
                </a:lnTo>
                <a:lnTo>
                  <a:pt x="208932" y="1396870"/>
                </a:lnTo>
                <a:lnTo>
                  <a:pt x="436526" y="1177213"/>
                </a:lnTo>
                <a:lnTo>
                  <a:pt x="597262" y="1177213"/>
                </a:lnTo>
                <a:close/>
                <a:moveTo>
                  <a:pt x="1411320" y="1096769"/>
                </a:moveTo>
                <a:lnTo>
                  <a:pt x="1505654" y="1188356"/>
                </a:lnTo>
                <a:lnTo>
                  <a:pt x="1543815" y="1188356"/>
                </a:lnTo>
                <a:lnTo>
                  <a:pt x="1449481" y="1096769"/>
                </a:lnTo>
                <a:close/>
                <a:moveTo>
                  <a:pt x="2964917" y="1066972"/>
                </a:moveTo>
                <a:lnTo>
                  <a:pt x="2995446" y="1066972"/>
                </a:lnTo>
                <a:lnTo>
                  <a:pt x="2995446" y="1096051"/>
                </a:lnTo>
                <a:lnTo>
                  <a:pt x="2964917" y="1096051"/>
                </a:lnTo>
                <a:close/>
                <a:moveTo>
                  <a:pt x="2605437" y="1066972"/>
                </a:moveTo>
                <a:lnTo>
                  <a:pt x="2635966" y="1066972"/>
                </a:lnTo>
                <a:lnTo>
                  <a:pt x="2635966" y="1096051"/>
                </a:lnTo>
                <a:lnTo>
                  <a:pt x="2605437" y="1096051"/>
                </a:lnTo>
                <a:close/>
                <a:moveTo>
                  <a:pt x="2942809" y="1046091"/>
                </a:moveTo>
                <a:lnTo>
                  <a:pt x="2942809" y="1115544"/>
                </a:lnTo>
                <a:lnTo>
                  <a:pt x="3015697" y="1115544"/>
                </a:lnTo>
                <a:lnTo>
                  <a:pt x="3015697" y="1046091"/>
                </a:lnTo>
                <a:close/>
                <a:moveTo>
                  <a:pt x="2932658" y="1037085"/>
                </a:moveTo>
                <a:lnTo>
                  <a:pt x="3025238" y="1037085"/>
                </a:lnTo>
                <a:lnTo>
                  <a:pt x="3025238" y="1125237"/>
                </a:lnTo>
                <a:lnTo>
                  <a:pt x="2932964" y="1125237"/>
                </a:lnTo>
                <a:lnTo>
                  <a:pt x="2932964" y="1084252"/>
                </a:lnTo>
                <a:lnTo>
                  <a:pt x="2648662" y="1084252"/>
                </a:lnTo>
                <a:lnTo>
                  <a:pt x="2648357" y="1078070"/>
                </a:lnTo>
                <a:lnTo>
                  <a:pt x="2932658" y="1078070"/>
                </a:lnTo>
                <a:close/>
                <a:moveTo>
                  <a:pt x="0" y="983659"/>
                </a:moveTo>
                <a:lnTo>
                  <a:pt x="11103" y="983659"/>
                </a:lnTo>
                <a:lnTo>
                  <a:pt x="11103" y="989765"/>
                </a:lnTo>
                <a:lnTo>
                  <a:pt x="0" y="989765"/>
                </a:lnTo>
                <a:close/>
                <a:moveTo>
                  <a:pt x="29928" y="972561"/>
                </a:moveTo>
                <a:lnTo>
                  <a:pt x="60458" y="972561"/>
                </a:lnTo>
                <a:lnTo>
                  <a:pt x="60458" y="1001640"/>
                </a:lnTo>
                <a:lnTo>
                  <a:pt x="29928" y="1001640"/>
                </a:lnTo>
                <a:close/>
                <a:moveTo>
                  <a:pt x="1006886" y="963204"/>
                </a:moveTo>
                <a:lnTo>
                  <a:pt x="1006886" y="1032658"/>
                </a:lnTo>
                <a:lnTo>
                  <a:pt x="1079849" y="1032658"/>
                </a:lnTo>
                <a:lnTo>
                  <a:pt x="1079849" y="963204"/>
                </a:lnTo>
                <a:close/>
                <a:moveTo>
                  <a:pt x="997346" y="953587"/>
                </a:moveTo>
                <a:lnTo>
                  <a:pt x="1089849" y="953587"/>
                </a:lnTo>
                <a:lnTo>
                  <a:pt x="1089849" y="1037542"/>
                </a:lnTo>
                <a:lnTo>
                  <a:pt x="1145869" y="1090968"/>
                </a:lnTo>
                <a:lnTo>
                  <a:pt x="1452609" y="1090968"/>
                </a:lnTo>
                <a:lnTo>
                  <a:pt x="1553279" y="1188280"/>
                </a:lnTo>
                <a:lnTo>
                  <a:pt x="1826209" y="1188280"/>
                </a:lnTo>
                <a:lnTo>
                  <a:pt x="1826209" y="1176831"/>
                </a:lnTo>
                <a:lnTo>
                  <a:pt x="1856738" y="1176831"/>
                </a:lnTo>
                <a:lnTo>
                  <a:pt x="1856738" y="1205910"/>
                </a:lnTo>
                <a:lnTo>
                  <a:pt x="1826209" y="1205910"/>
                </a:lnTo>
                <a:lnTo>
                  <a:pt x="1826209" y="1194462"/>
                </a:lnTo>
                <a:lnTo>
                  <a:pt x="1504509" y="1194462"/>
                </a:lnTo>
                <a:lnTo>
                  <a:pt x="1503134" y="1194462"/>
                </a:lnTo>
                <a:lnTo>
                  <a:pt x="1402465" y="1097150"/>
                </a:lnTo>
                <a:lnTo>
                  <a:pt x="1142969" y="1097150"/>
                </a:lnTo>
                <a:lnTo>
                  <a:pt x="1085268" y="1041740"/>
                </a:lnTo>
                <a:lnTo>
                  <a:pt x="997346" y="1041740"/>
                </a:lnTo>
                <a:close/>
                <a:moveTo>
                  <a:pt x="1410938" y="864977"/>
                </a:moveTo>
                <a:lnTo>
                  <a:pt x="1632273" y="1078680"/>
                </a:lnTo>
                <a:lnTo>
                  <a:pt x="1722334" y="1078680"/>
                </a:lnTo>
                <a:lnTo>
                  <a:pt x="1500998" y="864977"/>
                </a:lnTo>
                <a:close/>
                <a:moveTo>
                  <a:pt x="797685" y="850628"/>
                </a:moveTo>
                <a:lnTo>
                  <a:pt x="822108" y="850628"/>
                </a:lnTo>
                <a:lnTo>
                  <a:pt x="822108" y="873525"/>
                </a:lnTo>
                <a:lnTo>
                  <a:pt x="797685" y="873525"/>
                </a:lnTo>
                <a:lnTo>
                  <a:pt x="797685" y="864977"/>
                </a:lnTo>
                <a:lnTo>
                  <a:pt x="680758" y="864977"/>
                </a:lnTo>
                <a:lnTo>
                  <a:pt x="546201" y="994725"/>
                </a:lnTo>
                <a:lnTo>
                  <a:pt x="863322" y="994725"/>
                </a:lnTo>
                <a:lnTo>
                  <a:pt x="863322" y="953816"/>
                </a:lnTo>
                <a:lnTo>
                  <a:pt x="955825" y="953816"/>
                </a:lnTo>
                <a:lnTo>
                  <a:pt x="955825" y="1041588"/>
                </a:lnTo>
                <a:lnTo>
                  <a:pt x="912779" y="1041588"/>
                </a:lnTo>
                <a:lnTo>
                  <a:pt x="912779" y="1178969"/>
                </a:lnTo>
                <a:lnTo>
                  <a:pt x="689765" y="1392672"/>
                </a:lnTo>
                <a:lnTo>
                  <a:pt x="689765" y="1429765"/>
                </a:lnTo>
                <a:lnTo>
                  <a:pt x="730903" y="1429765"/>
                </a:lnTo>
                <a:lnTo>
                  <a:pt x="969258" y="1201559"/>
                </a:lnTo>
                <a:lnTo>
                  <a:pt x="1161210" y="1201559"/>
                </a:lnTo>
                <a:lnTo>
                  <a:pt x="1219215" y="1256818"/>
                </a:lnTo>
                <a:lnTo>
                  <a:pt x="1307063" y="1256818"/>
                </a:lnTo>
                <a:lnTo>
                  <a:pt x="1307063" y="1344971"/>
                </a:lnTo>
                <a:lnTo>
                  <a:pt x="1214559" y="1344971"/>
                </a:lnTo>
                <a:lnTo>
                  <a:pt x="1214559" y="1303833"/>
                </a:lnTo>
                <a:lnTo>
                  <a:pt x="1071378" y="1303833"/>
                </a:lnTo>
                <a:lnTo>
                  <a:pt x="1071378" y="1312381"/>
                </a:lnTo>
                <a:lnTo>
                  <a:pt x="1046955" y="1312381"/>
                </a:lnTo>
                <a:lnTo>
                  <a:pt x="1046955" y="1289102"/>
                </a:lnTo>
                <a:lnTo>
                  <a:pt x="1071378" y="1289102"/>
                </a:lnTo>
                <a:lnTo>
                  <a:pt x="1071378" y="1297650"/>
                </a:lnTo>
                <a:lnTo>
                  <a:pt x="1214865" y="1297650"/>
                </a:lnTo>
                <a:lnTo>
                  <a:pt x="1214865" y="1261092"/>
                </a:lnTo>
                <a:lnTo>
                  <a:pt x="1158844" y="1207666"/>
                </a:lnTo>
                <a:lnTo>
                  <a:pt x="1049931" y="1207666"/>
                </a:lnTo>
                <a:lnTo>
                  <a:pt x="817835" y="1429765"/>
                </a:lnTo>
                <a:lnTo>
                  <a:pt x="1031538" y="1429765"/>
                </a:lnTo>
                <a:lnTo>
                  <a:pt x="1031538" y="1436023"/>
                </a:lnTo>
                <a:lnTo>
                  <a:pt x="689765" y="1436023"/>
                </a:lnTo>
                <a:lnTo>
                  <a:pt x="689765" y="1477085"/>
                </a:lnTo>
                <a:lnTo>
                  <a:pt x="597491" y="1477085"/>
                </a:lnTo>
                <a:lnTo>
                  <a:pt x="597491" y="1389314"/>
                </a:lnTo>
                <a:lnTo>
                  <a:pt x="684880" y="1389314"/>
                </a:lnTo>
                <a:lnTo>
                  <a:pt x="906216" y="1177137"/>
                </a:lnTo>
                <a:lnTo>
                  <a:pt x="906216" y="1042351"/>
                </a:lnTo>
                <a:lnTo>
                  <a:pt x="863246" y="1042351"/>
                </a:lnTo>
                <a:lnTo>
                  <a:pt x="863246" y="1001366"/>
                </a:lnTo>
                <a:lnTo>
                  <a:pt x="416682" y="1001366"/>
                </a:lnTo>
                <a:lnTo>
                  <a:pt x="306091" y="1108217"/>
                </a:lnTo>
                <a:lnTo>
                  <a:pt x="306091" y="1148210"/>
                </a:lnTo>
                <a:lnTo>
                  <a:pt x="259839" y="1148210"/>
                </a:lnTo>
                <a:lnTo>
                  <a:pt x="259839" y="1129282"/>
                </a:lnTo>
                <a:lnTo>
                  <a:pt x="0" y="1129282"/>
                </a:lnTo>
                <a:lnTo>
                  <a:pt x="0" y="1122642"/>
                </a:lnTo>
                <a:lnTo>
                  <a:pt x="259915" y="1122642"/>
                </a:lnTo>
                <a:lnTo>
                  <a:pt x="259915" y="1103714"/>
                </a:lnTo>
                <a:lnTo>
                  <a:pt x="301282" y="1103714"/>
                </a:lnTo>
                <a:lnTo>
                  <a:pt x="414087" y="994725"/>
                </a:lnTo>
                <a:lnTo>
                  <a:pt x="537119" y="994725"/>
                </a:lnTo>
                <a:lnTo>
                  <a:pt x="678011" y="859176"/>
                </a:lnTo>
                <a:lnTo>
                  <a:pt x="797685" y="859176"/>
                </a:lnTo>
                <a:close/>
                <a:moveTo>
                  <a:pt x="409355" y="820634"/>
                </a:moveTo>
                <a:lnTo>
                  <a:pt x="239460" y="983659"/>
                </a:lnTo>
                <a:lnTo>
                  <a:pt x="284033" y="983659"/>
                </a:lnTo>
                <a:lnTo>
                  <a:pt x="454003" y="820634"/>
                </a:lnTo>
                <a:close/>
                <a:moveTo>
                  <a:pt x="863017" y="817657"/>
                </a:moveTo>
                <a:lnTo>
                  <a:pt x="955520" y="817657"/>
                </a:lnTo>
                <a:lnTo>
                  <a:pt x="955520" y="858490"/>
                </a:lnTo>
                <a:lnTo>
                  <a:pt x="1503899" y="858490"/>
                </a:lnTo>
                <a:lnTo>
                  <a:pt x="1731187" y="1078146"/>
                </a:lnTo>
                <a:lnTo>
                  <a:pt x="2101734" y="1078146"/>
                </a:lnTo>
                <a:lnTo>
                  <a:pt x="2101734" y="1059371"/>
                </a:lnTo>
                <a:lnTo>
                  <a:pt x="2148214" y="1059371"/>
                </a:lnTo>
                <a:lnTo>
                  <a:pt x="2148214" y="1078070"/>
                </a:lnTo>
                <a:lnTo>
                  <a:pt x="2592641" y="1078070"/>
                </a:lnTo>
                <a:lnTo>
                  <a:pt x="2592641" y="1084252"/>
                </a:lnTo>
                <a:lnTo>
                  <a:pt x="2148214" y="1084252"/>
                </a:lnTo>
                <a:lnTo>
                  <a:pt x="2148214" y="1103409"/>
                </a:lnTo>
                <a:lnTo>
                  <a:pt x="2107152" y="1103409"/>
                </a:lnTo>
                <a:lnTo>
                  <a:pt x="1899632" y="1303909"/>
                </a:lnTo>
                <a:lnTo>
                  <a:pt x="1450396" y="1303909"/>
                </a:lnTo>
                <a:lnTo>
                  <a:pt x="1450396" y="1344894"/>
                </a:lnTo>
                <a:lnTo>
                  <a:pt x="1357664" y="1345504"/>
                </a:lnTo>
                <a:lnTo>
                  <a:pt x="1357664" y="1257428"/>
                </a:lnTo>
                <a:lnTo>
                  <a:pt x="1450167" y="1257428"/>
                </a:lnTo>
                <a:lnTo>
                  <a:pt x="1450167" y="1298413"/>
                </a:lnTo>
                <a:lnTo>
                  <a:pt x="1896731" y="1298413"/>
                </a:lnTo>
                <a:lnTo>
                  <a:pt x="2101734" y="1099974"/>
                </a:lnTo>
                <a:lnTo>
                  <a:pt x="2101734" y="1084710"/>
                </a:lnTo>
                <a:lnTo>
                  <a:pt x="1629373" y="1084710"/>
                </a:lnTo>
                <a:lnTo>
                  <a:pt x="1402083" y="864977"/>
                </a:lnTo>
                <a:lnTo>
                  <a:pt x="955520" y="864977"/>
                </a:lnTo>
                <a:lnTo>
                  <a:pt x="955520" y="905734"/>
                </a:lnTo>
                <a:lnTo>
                  <a:pt x="863017" y="905734"/>
                </a:lnTo>
                <a:close/>
                <a:moveTo>
                  <a:pt x="1829186" y="659364"/>
                </a:moveTo>
                <a:lnTo>
                  <a:pt x="1829186" y="728817"/>
                </a:lnTo>
                <a:lnTo>
                  <a:pt x="1902150" y="728817"/>
                </a:lnTo>
                <a:lnTo>
                  <a:pt x="1902150" y="659364"/>
                </a:lnTo>
                <a:close/>
                <a:moveTo>
                  <a:pt x="7821" y="655319"/>
                </a:moveTo>
                <a:lnTo>
                  <a:pt x="7821" y="724849"/>
                </a:lnTo>
                <a:lnTo>
                  <a:pt x="80709" y="724849"/>
                </a:lnTo>
                <a:lnTo>
                  <a:pt x="80709" y="655319"/>
                </a:lnTo>
                <a:close/>
                <a:moveTo>
                  <a:pt x="1577321" y="600977"/>
                </a:moveTo>
                <a:lnTo>
                  <a:pt x="1450549" y="724468"/>
                </a:lnTo>
                <a:lnTo>
                  <a:pt x="1501761" y="724468"/>
                </a:lnTo>
                <a:lnTo>
                  <a:pt x="1628610" y="600977"/>
                </a:lnTo>
                <a:close/>
                <a:moveTo>
                  <a:pt x="1123709" y="583849"/>
                </a:moveTo>
                <a:lnTo>
                  <a:pt x="1154238" y="583849"/>
                </a:lnTo>
                <a:lnTo>
                  <a:pt x="1154238" y="612928"/>
                </a:lnTo>
                <a:lnTo>
                  <a:pt x="1123709" y="612928"/>
                </a:lnTo>
                <a:close/>
                <a:moveTo>
                  <a:pt x="1021283" y="583697"/>
                </a:moveTo>
                <a:lnTo>
                  <a:pt x="1051812" y="583697"/>
                </a:lnTo>
                <a:lnTo>
                  <a:pt x="1051812" y="612776"/>
                </a:lnTo>
                <a:lnTo>
                  <a:pt x="1021283" y="612776"/>
                </a:lnTo>
                <a:close/>
                <a:moveTo>
                  <a:pt x="1101907" y="563350"/>
                </a:moveTo>
                <a:lnTo>
                  <a:pt x="1101907" y="632804"/>
                </a:lnTo>
                <a:lnTo>
                  <a:pt x="1174719" y="632804"/>
                </a:lnTo>
                <a:lnTo>
                  <a:pt x="1174719" y="563350"/>
                </a:lnTo>
                <a:close/>
                <a:moveTo>
                  <a:pt x="1321716" y="473519"/>
                </a:moveTo>
                <a:lnTo>
                  <a:pt x="1446045" y="594795"/>
                </a:lnTo>
                <a:lnTo>
                  <a:pt x="1497335" y="594795"/>
                </a:lnTo>
                <a:lnTo>
                  <a:pt x="1373005" y="473519"/>
                </a:lnTo>
                <a:close/>
                <a:moveTo>
                  <a:pt x="463467" y="473289"/>
                </a:moveTo>
                <a:lnTo>
                  <a:pt x="242514" y="686992"/>
                </a:lnTo>
                <a:lnTo>
                  <a:pt x="293421" y="686992"/>
                </a:lnTo>
                <a:lnTo>
                  <a:pt x="514756" y="473289"/>
                </a:lnTo>
                <a:close/>
                <a:moveTo>
                  <a:pt x="1067715" y="467412"/>
                </a:moveTo>
                <a:lnTo>
                  <a:pt x="1374302" y="467412"/>
                </a:lnTo>
                <a:lnTo>
                  <a:pt x="1375676" y="467412"/>
                </a:lnTo>
                <a:lnTo>
                  <a:pt x="1506340" y="594795"/>
                </a:lnTo>
                <a:lnTo>
                  <a:pt x="1765838" y="594795"/>
                </a:lnTo>
                <a:lnTo>
                  <a:pt x="1823843" y="649977"/>
                </a:lnTo>
                <a:lnTo>
                  <a:pt x="1911766" y="649977"/>
                </a:lnTo>
                <a:lnTo>
                  <a:pt x="1912225" y="738282"/>
                </a:lnTo>
                <a:lnTo>
                  <a:pt x="1819722" y="738282"/>
                </a:lnTo>
                <a:lnTo>
                  <a:pt x="1819722" y="654327"/>
                </a:lnTo>
                <a:lnTo>
                  <a:pt x="1763624" y="600901"/>
                </a:lnTo>
                <a:lnTo>
                  <a:pt x="1637997" y="600901"/>
                </a:lnTo>
                <a:lnTo>
                  <a:pt x="1504738" y="730650"/>
                </a:lnTo>
                <a:lnTo>
                  <a:pt x="1161286" y="730650"/>
                </a:lnTo>
                <a:lnTo>
                  <a:pt x="1161286" y="749578"/>
                </a:lnTo>
                <a:lnTo>
                  <a:pt x="1115034" y="749578"/>
                </a:lnTo>
                <a:lnTo>
                  <a:pt x="1115034" y="705539"/>
                </a:lnTo>
                <a:lnTo>
                  <a:pt x="1161286" y="705539"/>
                </a:lnTo>
                <a:lnTo>
                  <a:pt x="1161286" y="724468"/>
                </a:lnTo>
                <a:lnTo>
                  <a:pt x="1441314" y="724468"/>
                </a:lnTo>
                <a:lnTo>
                  <a:pt x="1568238" y="600977"/>
                </a:lnTo>
                <a:lnTo>
                  <a:pt x="1184412" y="600977"/>
                </a:lnTo>
                <a:lnTo>
                  <a:pt x="1184412" y="642116"/>
                </a:lnTo>
                <a:lnTo>
                  <a:pt x="1096870" y="642116"/>
                </a:lnTo>
                <a:lnTo>
                  <a:pt x="1005282" y="730650"/>
                </a:lnTo>
                <a:lnTo>
                  <a:pt x="643971" y="730650"/>
                </a:lnTo>
                <a:lnTo>
                  <a:pt x="643971" y="739121"/>
                </a:lnTo>
                <a:lnTo>
                  <a:pt x="623669" y="739121"/>
                </a:lnTo>
                <a:lnTo>
                  <a:pt x="539714" y="820558"/>
                </a:lnTo>
                <a:lnTo>
                  <a:pt x="462857" y="820558"/>
                </a:lnTo>
                <a:lnTo>
                  <a:pt x="286552" y="989688"/>
                </a:lnTo>
                <a:lnTo>
                  <a:pt x="79183" y="989688"/>
                </a:lnTo>
                <a:lnTo>
                  <a:pt x="79183" y="983583"/>
                </a:lnTo>
                <a:lnTo>
                  <a:pt x="229767" y="983583"/>
                </a:lnTo>
                <a:lnTo>
                  <a:pt x="399738" y="820558"/>
                </a:lnTo>
                <a:lnTo>
                  <a:pt x="90631" y="820558"/>
                </a:lnTo>
                <a:lnTo>
                  <a:pt x="90631" y="861543"/>
                </a:lnTo>
                <a:lnTo>
                  <a:pt x="0" y="861543"/>
                </a:lnTo>
                <a:lnTo>
                  <a:pt x="0" y="773390"/>
                </a:lnTo>
                <a:lnTo>
                  <a:pt x="90631" y="773390"/>
                </a:lnTo>
                <a:lnTo>
                  <a:pt x="90631" y="814452"/>
                </a:lnTo>
                <a:lnTo>
                  <a:pt x="537119" y="814452"/>
                </a:lnTo>
                <a:lnTo>
                  <a:pt x="619853" y="735229"/>
                </a:lnTo>
                <a:lnTo>
                  <a:pt x="619853" y="715919"/>
                </a:lnTo>
                <a:lnTo>
                  <a:pt x="639392" y="715919"/>
                </a:lnTo>
                <a:lnTo>
                  <a:pt x="764712" y="594795"/>
                </a:lnTo>
                <a:lnTo>
                  <a:pt x="933538" y="594795"/>
                </a:lnTo>
                <a:lnTo>
                  <a:pt x="933538" y="575867"/>
                </a:lnTo>
                <a:lnTo>
                  <a:pt x="979790" y="575867"/>
                </a:lnTo>
                <a:lnTo>
                  <a:pt x="979790" y="619905"/>
                </a:lnTo>
                <a:lnTo>
                  <a:pt x="933081" y="619905"/>
                </a:lnTo>
                <a:lnTo>
                  <a:pt x="933081" y="600977"/>
                </a:lnTo>
                <a:lnTo>
                  <a:pt x="767003" y="600977"/>
                </a:lnTo>
                <a:lnTo>
                  <a:pt x="643818" y="719965"/>
                </a:lnTo>
                <a:lnTo>
                  <a:pt x="643818" y="724239"/>
                </a:lnTo>
                <a:lnTo>
                  <a:pt x="1002535" y="724239"/>
                </a:lnTo>
                <a:lnTo>
                  <a:pt x="1091833" y="637994"/>
                </a:lnTo>
                <a:lnTo>
                  <a:pt x="1091833" y="554039"/>
                </a:lnTo>
                <a:lnTo>
                  <a:pt x="1184336" y="554039"/>
                </a:lnTo>
                <a:lnTo>
                  <a:pt x="1184336" y="594872"/>
                </a:lnTo>
                <a:lnTo>
                  <a:pt x="1436963" y="594872"/>
                </a:lnTo>
                <a:lnTo>
                  <a:pt x="1312557" y="473594"/>
                </a:lnTo>
                <a:lnTo>
                  <a:pt x="1067715" y="473594"/>
                </a:lnTo>
                <a:close/>
                <a:moveTo>
                  <a:pt x="1021283" y="456161"/>
                </a:moveTo>
                <a:lnTo>
                  <a:pt x="1051812" y="456161"/>
                </a:lnTo>
                <a:lnTo>
                  <a:pt x="1051812" y="485240"/>
                </a:lnTo>
                <a:lnTo>
                  <a:pt x="1021283" y="485240"/>
                </a:lnTo>
                <a:close/>
                <a:moveTo>
                  <a:pt x="800177" y="448758"/>
                </a:moveTo>
                <a:lnTo>
                  <a:pt x="846505" y="448758"/>
                </a:lnTo>
                <a:lnTo>
                  <a:pt x="846505" y="467686"/>
                </a:lnTo>
                <a:lnTo>
                  <a:pt x="1008690" y="467686"/>
                </a:lnTo>
                <a:lnTo>
                  <a:pt x="1008690" y="473868"/>
                </a:lnTo>
                <a:lnTo>
                  <a:pt x="846505" y="473792"/>
                </a:lnTo>
                <a:lnTo>
                  <a:pt x="846505" y="492796"/>
                </a:lnTo>
                <a:lnTo>
                  <a:pt x="800177" y="492796"/>
                </a:lnTo>
                <a:close/>
                <a:moveTo>
                  <a:pt x="711059" y="448484"/>
                </a:moveTo>
                <a:lnTo>
                  <a:pt x="757310" y="448484"/>
                </a:lnTo>
                <a:lnTo>
                  <a:pt x="757310" y="492523"/>
                </a:lnTo>
                <a:lnTo>
                  <a:pt x="715944" y="492523"/>
                </a:lnTo>
                <a:lnTo>
                  <a:pt x="521854" y="680124"/>
                </a:lnTo>
                <a:lnTo>
                  <a:pt x="521854" y="704699"/>
                </a:lnTo>
                <a:lnTo>
                  <a:pt x="491325" y="704699"/>
                </a:lnTo>
                <a:lnTo>
                  <a:pt x="491325" y="675544"/>
                </a:lnTo>
                <a:lnTo>
                  <a:pt x="517656" y="675544"/>
                </a:lnTo>
                <a:lnTo>
                  <a:pt x="711286" y="488401"/>
                </a:lnTo>
                <a:lnTo>
                  <a:pt x="711286" y="473518"/>
                </a:lnTo>
                <a:lnTo>
                  <a:pt x="523915" y="473518"/>
                </a:lnTo>
                <a:lnTo>
                  <a:pt x="296626" y="693175"/>
                </a:lnTo>
                <a:lnTo>
                  <a:pt x="90555" y="693175"/>
                </a:lnTo>
                <a:lnTo>
                  <a:pt x="90555" y="734160"/>
                </a:lnTo>
                <a:lnTo>
                  <a:pt x="0" y="734235"/>
                </a:lnTo>
                <a:lnTo>
                  <a:pt x="0" y="646084"/>
                </a:lnTo>
                <a:lnTo>
                  <a:pt x="90631" y="646084"/>
                </a:lnTo>
                <a:lnTo>
                  <a:pt x="90631" y="687069"/>
                </a:lnTo>
                <a:lnTo>
                  <a:pt x="233507" y="687069"/>
                </a:lnTo>
                <a:lnTo>
                  <a:pt x="460796" y="467412"/>
                </a:lnTo>
                <a:lnTo>
                  <a:pt x="711059" y="467412"/>
                </a:lnTo>
                <a:close/>
                <a:moveTo>
                  <a:pt x="248239" y="252259"/>
                </a:moveTo>
                <a:lnTo>
                  <a:pt x="278767" y="252259"/>
                </a:lnTo>
                <a:lnTo>
                  <a:pt x="278767" y="281338"/>
                </a:lnTo>
                <a:lnTo>
                  <a:pt x="252817" y="281338"/>
                </a:lnTo>
                <a:lnTo>
                  <a:pt x="147874" y="382771"/>
                </a:lnTo>
                <a:lnTo>
                  <a:pt x="0" y="382771"/>
                </a:lnTo>
                <a:lnTo>
                  <a:pt x="0" y="376512"/>
                </a:lnTo>
                <a:lnTo>
                  <a:pt x="145202" y="376512"/>
                </a:lnTo>
                <a:lnTo>
                  <a:pt x="248239" y="277292"/>
                </a:lnTo>
                <a:close/>
                <a:moveTo>
                  <a:pt x="657633" y="218754"/>
                </a:moveTo>
                <a:lnTo>
                  <a:pt x="764485" y="322399"/>
                </a:lnTo>
                <a:lnTo>
                  <a:pt x="811423" y="322399"/>
                </a:lnTo>
                <a:lnTo>
                  <a:pt x="704571" y="218754"/>
                </a:lnTo>
                <a:close/>
                <a:moveTo>
                  <a:pt x="1127552" y="144033"/>
                </a:moveTo>
                <a:lnTo>
                  <a:pt x="1312481" y="322781"/>
                </a:lnTo>
                <a:lnTo>
                  <a:pt x="1370258" y="322781"/>
                </a:lnTo>
                <a:lnTo>
                  <a:pt x="1185404" y="144033"/>
                </a:lnTo>
                <a:close/>
                <a:moveTo>
                  <a:pt x="1533256" y="126982"/>
                </a:moveTo>
                <a:lnTo>
                  <a:pt x="1563785" y="126982"/>
                </a:lnTo>
                <a:lnTo>
                  <a:pt x="1563785" y="156061"/>
                </a:lnTo>
                <a:lnTo>
                  <a:pt x="1533256" y="156061"/>
                </a:lnTo>
                <a:close/>
                <a:moveTo>
                  <a:pt x="1511149" y="106406"/>
                </a:moveTo>
                <a:lnTo>
                  <a:pt x="1511149" y="175860"/>
                </a:lnTo>
                <a:lnTo>
                  <a:pt x="1584113" y="175860"/>
                </a:lnTo>
                <a:lnTo>
                  <a:pt x="1584113" y="106406"/>
                </a:lnTo>
                <a:close/>
                <a:moveTo>
                  <a:pt x="249509" y="91644"/>
                </a:moveTo>
                <a:lnTo>
                  <a:pt x="280037" y="91644"/>
                </a:lnTo>
                <a:lnTo>
                  <a:pt x="280037" y="120723"/>
                </a:lnTo>
                <a:lnTo>
                  <a:pt x="249509" y="120723"/>
                </a:lnTo>
                <a:close/>
                <a:moveTo>
                  <a:pt x="227325" y="71221"/>
                </a:moveTo>
                <a:lnTo>
                  <a:pt x="227325" y="140904"/>
                </a:lnTo>
                <a:lnTo>
                  <a:pt x="300290" y="140904"/>
                </a:lnTo>
                <a:lnTo>
                  <a:pt x="300519" y="71221"/>
                </a:lnTo>
                <a:close/>
                <a:moveTo>
                  <a:pt x="836686" y="44662"/>
                </a:moveTo>
                <a:lnTo>
                  <a:pt x="924075" y="128617"/>
                </a:lnTo>
                <a:lnTo>
                  <a:pt x="943920" y="128617"/>
                </a:lnTo>
                <a:lnTo>
                  <a:pt x="943920" y="137241"/>
                </a:lnTo>
                <a:lnTo>
                  <a:pt x="1362854" y="138004"/>
                </a:lnTo>
                <a:lnTo>
                  <a:pt x="1362854" y="97095"/>
                </a:lnTo>
                <a:lnTo>
                  <a:pt x="1455433" y="97095"/>
                </a:lnTo>
                <a:lnTo>
                  <a:pt x="1455433" y="185019"/>
                </a:lnTo>
                <a:lnTo>
                  <a:pt x="1362854" y="185019"/>
                </a:lnTo>
                <a:lnTo>
                  <a:pt x="1362854" y="143957"/>
                </a:lnTo>
                <a:lnTo>
                  <a:pt x="1194487" y="143957"/>
                </a:lnTo>
                <a:lnTo>
                  <a:pt x="1379263" y="322628"/>
                </a:lnTo>
                <a:lnTo>
                  <a:pt x="1403763" y="322628"/>
                </a:lnTo>
                <a:lnTo>
                  <a:pt x="1403763" y="281643"/>
                </a:lnTo>
                <a:lnTo>
                  <a:pt x="1496343" y="281643"/>
                </a:lnTo>
                <a:lnTo>
                  <a:pt x="1496343" y="323086"/>
                </a:lnTo>
                <a:lnTo>
                  <a:pt x="1759579" y="323086"/>
                </a:lnTo>
                <a:lnTo>
                  <a:pt x="1759579" y="281948"/>
                </a:lnTo>
                <a:lnTo>
                  <a:pt x="1852464" y="281948"/>
                </a:lnTo>
                <a:lnTo>
                  <a:pt x="1852464" y="370101"/>
                </a:lnTo>
                <a:lnTo>
                  <a:pt x="1759961" y="370101"/>
                </a:lnTo>
                <a:lnTo>
                  <a:pt x="1759961" y="329116"/>
                </a:lnTo>
                <a:lnTo>
                  <a:pt x="1496724" y="329116"/>
                </a:lnTo>
                <a:lnTo>
                  <a:pt x="1496724" y="369567"/>
                </a:lnTo>
                <a:lnTo>
                  <a:pt x="1404144" y="369567"/>
                </a:lnTo>
                <a:lnTo>
                  <a:pt x="1404144" y="329116"/>
                </a:lnTo>
                <a:lnTo>
                  <a:pt x="1310649" y="329116"/>
                </a:lnTo>
                <a:lnTo>
                  <a:pt x="1310191" y="328581"/>
                </a:lnTo>
                <a:lnTo>
                  <a:pt x="979791" y="328581"/>
                </a:lnTo>
                <a:lnTo>
                  <a:pt x="979791" y="347509"/>
                </a:lnTo>
                <a:lnTo>
                  <a:pt x="933157" y="347509"/>
                </a:lnTo>
                <a:lnTo>
                  <a:pt x="933157" y="328581"/>
                </a:lnTo>
                <a:lnTo>
                  <a:pt x="463467" y="328581"/>
                </a:lnTo>
                <a:lnTo>
                  <a:pt x="363715" y="424901"/>
                </a:lnTo>
                <a:lnTo>
                  <a:pt x="363715" y="447798"/>
                </a:lnTo>
                <a:lnTo>
                  <a:pt x="339749" y="447798"/>
                </a:lnTo>
                <a:lnTo>
                  <a:pt x="236178" y="547933"/>
                </a:lnTo>
                <a:lnTo>
                  <a:pt x="19804" y="547933"/>
                </a:lnTo>
                <a:lnTo>
                  <a:pt x="19804" y="541751"/>
                </a:lnTo>
                <a:lnTo>
                  <a:pt x="233507" y="541751"/>
                </a:lnTo>
                <a:lnTo>
                  <a:pt x="333261" y="445355"/>
                </a:lnTo>
                <a:lnTo>
                  <a:pt x="333261" y="418719"/>
                </a:lnTo>
                <a:lnTo>
                  <a:pt x="360814" y="418719"/>
                </a:lnTo>
                <a:lnTo>
                  <a:pt x="460797" y="322094"/>
                </a:lnTo>
                <a:lnTo>
                  <a:pt x="755249" y="322094"/>
                </a:lnTo>
                <a:lnTo>
                  <a:pt x="648398" y="218447"/>
                </a:lnTo>
                <a:lnTo>
                  <a:pt x="407371" y="218447"/>
                </a:lnTo>
                <a:lnTo>
                  <a:pt x="407371" y="237452"/>
                </a:lnTo>
                <a:lnTo>
                  <a:pt x="361119" y="237452"/>
                </a:lnTo>
                <a:lnTo>
                  <a:pt x="361119" y="193338"/>
                </a:lnTo>
                <a:lnTo>
                  <a:pt x="407371" y="193338"/>
                </a:lnTo>
                <a:lnTo>
                  <a:pt x="407371" y="212572"/>
                </a:lnTo>
                <a:lnTo>
                  <a:pt x="706861" y="212572"/>
                </a:lnTo>
                <a:lnTo>
                  <a:pt x="820429" y="322323"/>
                </a:lnTo>
                <a:lnTo>
                  <a:pt x="933081" y="322323"/>
                </a:lnTo>
                <a:lnTo>
                  <a:pt x="933081" y="307821"/>
                </a:lnTo>
                <a:lnTo>
                  <a:pt x="727010" y="108849"/>
                </a:lnTo>
                <a:lnTo>
                  <a:pt x="309830" y="108849"/>
                </a:lnTo>
                <a:lnTo>
                  <a:pt x="309830" y="149834"/>
                </a:lnTo>
                <a:lnTo>
                  <a:pt x="221907" y="149834"/>
                </a:lnTo>
                <a:lnTo>
                  <a:pt x="111467" y="256686"/>
                </a:lnTo>
                <a:lnTo>
                  <a:pt x="0" y="256686"/>
                </a:lnTo>
                <a:lnTo>
                  <a:pt x="0" y="250580"/>
                </a:lnTo>
                <a:lnTo>
                  <a:pt x="108949" y="250580"/>
                </a:lnTo>
                <a:lnTo>
                  <a:pt x="217480" y="145560"/>
                </a:lnTo>
                <a:lnTo>
                  <a:pt x="217480" y="108925"/>
                </a:lnTo>
                <a:lnTo>
                  <a:pt x="20416" y="108925"/>
                </a:lnTo>
                <a:lnTo>
                  <a:pt x="20416" y="127929"/>
                </a:lnTo>
                <a:lnTo>
                  <a:pt x="0" y="127929"/>
                </a:lnTo>
                <a:lnTo>
                  <a:pt x="0" y="83433"/>
                </a:lnTo>
                <a:lnTo>
                  <a:pt x="21025" y="83433"/>
                </a:lnTo>
                <a:lnTo>
                  <a:pt x="21025" y="102362"/>
                </a:lnTo>
                <a:lnTo>
                  <a:pt x="218090" y="102362"/>
                </a:lnTo>
                <a:lnTo>
                  <a:pt x="218090" y="61452"/>
                </a:lnTo>
                <a:lnTo>
                  <a:pt x="310593" y="61452"/>
                </a:lnTo>
                <a:lnTo>
                  <a:pt x="310593" y="102438"/>
                </a:lnTo>
                <a:lnTo>
                  <a:pt x="730368" y="102438"/>
                </a:lnTo>
                <a:lnTo>
                  <a:pt x="937966" y="303090"/>
                </a:lnTo>
                <a:lnTo>
                  <a:pt x="979791" y="303090"/>
                </a:lnTo>
                <a:lnTo>
                  <a:pt x="979791" y="322094"/>
                </a:lnTo>
                <a:lnTo>
                  <a:pt x="1303399" y="322094"/>
                </a:lnTo>
                <a:lnTo>
                  <a:pt x="1118469" y="143270"/>
                </a:lnTo>
                <a:lnTo>
                  <a:pt x="943920" y="143270"/>
                </a:lnTo>
                <a:lnTo>
                  <a:pt x="943920" y="151818"/>
                </a:lnTo>
                <a:lnTo>
                  <a:pt x="919496" y="151818"/>
                </a:lnTo>
                <a:lnTo>
                  <a:pt x="919496" y="132891"/>
                </a:lnTo>
                <a:lnTo>
                  <a:pt x="832107" y="48936"/>
                </a:lnTo>
                <a:close/>
                <a:moveTo>
                  <a:pt x="2319674" y="0"/>
                </a:moveTo>
                <a:lnTo>
                  <a:pt x="2328614" y="0"/>
                </a:lnTo>
                <a:lnTo>
                  <a:pt x="2185688" y="138080"/>
                </a:lnTo>
                <a:lnTo>
                  <a:pt x="2254379" y="138080"/>
                </a:lnTo>
                <a:lnTo>
                  <a:pt x="2397611" y="0"/>
                </a:lnTo>
                <a:lnTo>
                  <a:pt x="2405977" y="0"/>
                </a:lnTo>
                <a:lnTo>
                  <a:pt x="2258271" y="142965"/>
                </a:lnTo>
                <a:lnTo>
                  <a:pt x="2257355" y="143881"/>
                </a:lnTo>
                <a:lnTo>
                  <a:pt x="1593883" y="143881"/>
                </a:lnTo>
                <a:lnTo>
                  <a:pt x="1593883" y="184866"/>
                </a:lnTo>
                <a:lnTo>
                  <a:pt x="1501380" y="184866"/>
                </a:lnTo>
                <a:lnTo>
                  <a:pt x="1501380" y="96790"/>
                </a:lnTo>
                <a:lnTo>
                  <a:pt x="1593883" y="96790"/>
                </a:lnTo>
                <a:lnTo>
                  <a:pt x="1593883" y="137775"/>
                </a:lnTo>
                <a:lnTo>
                  <a:pt x="2177064" y="137775"/>
                </a:lnTo>
                <a:close/>
                <a:moveTo>
                  <a:pt x="1083332" y="0"/>
                </a:moveTo>
                <a:lnTo>
                  <a:pt x="1092340" y="0"/>
                </a:lnTo>
                <a:lnTo>
                  <a:pt x="1062269" y="29060"/>
                </a:lnTo>
                <a:lnTo>
                  <a:pt x="825135" y="29060"/>
                </a:lnTo>
                <a:lnTo>
                  <a:pt x="825135" y="37608"/>
                </a:lnTo>
                <a:lnTo>
                  <a:pt x="800711" y="37608"/>
                </a:lnTo>
                <a:lnTo>
                  <a:pt x="800711" y="14330"/>
                </a:lnTo>
                <a:lnTo>
                  <a:pt x="825135" y="14330"/>
                </a:lnTo>
                <a:lnTo>
                  <a:pt x="825135" y="22954"/>
                </a:lnTo>
                <a:lnTo>
                  <a:pt x="1059598" y="22954"/>
                </a:lnTo>
                <a:close/>
                <a:moveTo>
                  <a:pt x="780749" y="0"/>
                </a:moveTo>
                <a:lnTo>
                  <a:pt x="789881" y="0"/>
                </a:lnTo>
                <a:lnTo>
                  <a:pt x="790052" y="165"/>
                </a:lnTo>
                <a:lnTo>
                  <a:pt x="785473" y="451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40000"/>
                </a:schemeClr>
              </a:gs>
              <a:gs pos="100000">
                <a:schemeClr val="accent2">
                  <a:lumMod val="0"/>
                  <a:lumOff val="100000"/>
                  <a:alpha val="6000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941637" y="623465"/>
            <a:ext cx="739416" cy="739416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0153688" y="184854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710399" y="1"/>
            <a:ext cx="967739" cy="611701"/>
          </a:xfrm>
          <a:custGeom>
            <a:avLst/>
            <a:gdLst>
              <a:gd name="connsiteX0" fmla="*/ 0 w 967739"/>
              <a:gd name="connsiteY0" fmla="*/ 0 h 611701"/>
              <a:gd name="connsiteX1" fmla="*/ 967739 w 967739"/>
              <a:gd name="connsiteY1" fmla="*/ 0 h 611701"/>
              <a:gd name="connsiteX2" fmla="*/ 967739 w 967739"/>
              <a:gd name="connsiteY2" fmla="*/ 611701 h 611701"/>
              <a:gd name="connsiteX3" fmla="*/ 0 w 967739"/>
              <a:gd name="connsiteY3" fmla="*/ 611701 h 611701"/>
            </a:gdLst>
            <a:rect l="l" t="t" r="r" b="b"/>
            <a:pathLst>
              <a:path w="967739" h="611701">
                <a:moveTo>
                  <a:pt x="0" y="0"/>
                </a:moveTo>
                <a:lnTo>
                  <a:pt x="967739" y="0"/>
                </a:lnTo>
                <a:lnTo>
                  <a:pt x="967739" y="611701"/>
                </a:lnTo>
                <a:lnTo>
                  <a:pt x="0" y="611701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271629" y="5049752"/>
            <a:ext cx="667529" cy="667529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26542" y="275378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2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409575" y="2004060"/>
            <a:ext cx="4824095" cy="291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0" t="0" r="0" b="0"/>
          <a:stretch>
            <a:fillRect/>
          </a:stretch>
        </p:blipFill>
        <p:spPr>
          <a:xfrm rot="0" flipH="1" flipV="0">
            <a:off x="6290449" y="4013070"/>
            <a:ext cx="4370224" cy="69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rot="0" flipH="0" flipV="0">
            <a:off x="7648358" y="1156539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237260" y="2835399"/>
            <a:ext cx="6603602" cy="1615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4894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二、GEO爆红的底层逻辑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7485160" y="79499"/>
            <a:ext cx="2107802" cy="29875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734300" y="970846"/>
            <a:ext cx="1465634" cy="183029"/>
          </a:xfrm>
          <a:custGeom>
            <a:avLst/>
            <a:gdLst>
              <a:gd name="connsiteX0" fmla="*/ 295032 w 720417"/>
              <a:gd name="connsiteY0" fmla="*/ 17848 h 89966"/>
              <a:gd name="connsiteX1" fmla="*/ 271738 w 720417"/>
              <a:gd name="connsiteY1" fmla="*/ 17849 h 89966"/>
              <a:gd name="connsiteX2" fmla="*/ 267996 w 720417"/>
              <a:gd name="connsiteY2" fmla="*/ 21479 h 89966"/>
              <a:gd name="connsiteX3" fmla="*/ 267995 w 720417"/>
              <a:gd name="connsiteY3" fmla="*/ 21535 h 89966"/>
              <a:gd name="connsiteX4" fmla="*/ 267995 w 720417"/>
              <a:gd name="connsiteY4" fmla="*/ 39802 h 89966"/>
              <a:gd name="connsiteX5" fmla="*/ 271681 w 720417"/>
              <a:gd name="connsiteY5" fmla="*/ 43489 h 89966"/>
              <a:gd name="connsiteX6" fmla="*/ 271738 w 720417"/>
              <a:gd name="connsiteY6" fmla="*/ 43489 h 89966"/>
              <a:gd name="connsiteX7" fmla="*/ 294585 w 720417"/>
              <a:gd name="connsiteY7" fmla="*/ 43489 h 89966"/>
              <a:gd name="connsiteX8" fmla="*/ 307880 w 720417"/>
              <a:gd name="connsiteY8" fmla="*/ 31088 h 89966"/>
              <a:gd name="connsiteX9" fmla="*/ 295543 w 720417"/>
              <a:gd name="connsiteY9" fmla="*/ 17856 h 89966"/>
              <a:gd name="connsiteX10" fmla="*/ 295032 w 720417"/>
              <a:gd name="connsiteY10" fmla="*/ 17848 h 89966"/>
              <a:gd name="connsiteX11" fmla="*/ 676733 w 720417"/>
              <a:gd name="connsiteY11" fmla="*/ 17290 h 89966"/>
              <a:gd name="connsiteX12" fmla="*/ 676733 w 720417"/>
              <a:gd name="connsiteY12" fmla="*/ 17346 h 89966"/>
              <a:gd name="connsiteX13" fmla="*/ 647797 w 720417"/>
              <a:gd name="connsiteY13" fmla="*/ 46170 h 89966"/>
              <a:gd name="connsiteX14" fmla="*/ 676622 w 720417"/>
              <a:gd name="connsiteY14" fmla="*/ 75107 h 89966"/>
              <a:gd name="connsiteX15" fmla="*/ 705558 w 720417"/>
              <a:gd name="connsiteY15" fmla="*/ 46282 h 89966"/>
              <a:gd name="connsiteX16" fmla="*/ 705558 w 720417"/>
              <a:gd name="connsiteY16" fmla="*/ 46226 h 89966"/>
              <a:gd name="connsiteX17" fmla="*/ 676733 w 720417"/>
              <a:gd name="connsiteY17" fmla="*/ 17290 h 89966"/>
              <a:gd name="connsiteX18" fmla="*/ 490493 w 720417"/>
              <a:gd name="connsiteY18" fmla="*/ 15836 h 89966"/>
              <a:gd name="connsiteX19" fmla="*/ 490155 w 720417"/>
              <a:gd name="connsiteY19" fmla="*/ 15838 h 89966"/>
              <a:gd name="connsiteX20" fmla="*/ 461556 w 720417"/>
              <a:gd name="connsiteY20" fmla="*/ 44996 h 89966"/>
              <a:gd name="connsiteX21" fmla="*/ 490714 w 720417"/>
              <a:gd name="connsiteY21" fmla="*/ 73596 h 89966"/>
              <a:gd name="connsiteX22" fmla="*/ 519315 w 720417"/>
              <a:gd name="connsiteY22" fmla="*/ 44663 h 89966"/>
              <a:gd name="connsiteX23" fmla="*/ 490493 w 720417"/>
              <a:gd name="connsiteY23" fmla="*/ 15836 h 89966"/>
              <a:gd name="connsiteX24" fmla="*/ 117671 w 720417"/>
              <a:gd name="connsiteY24" fmla="*/ 15726 h 89966"/>
              <a:gd name="connsiteX25" fmla="*/ 117671 w 720417"/>
              <a:gd name="connsiteY25" fmla="*/ 15950 h 89966"/>
              <a:gd name="connsiteX26" fmla="*/ 88623 w 720417"/>
              <a:gd name="connsiteY26" fmla="*/ 44886 h 89966"/>
              <a:gd name="connsiteX27" fmla="*/ 117559 w 720417"/>
              <a:gd name="connsiteY27" fmla="*/ 73934 h 89966"/>
              <a:gd name="connsiteX28" fmla="*/ 146607 w 720417"/>
              <a:gd name="connsiteY28" fmla="*/ 44998 h 89966"/>
              <a:gd name="connsiteX29" fmla="*/ 146607 w 720417"/>
              <a:gd name="connsiteY29" fmla="*/ 44886 h 89966"/>
              <a:gd name="connsiteX30" fmla="*/ 117783 w 720417"/>
              <a:gd name="connsiteY30" fmla="*/ 15727 h 89966"/>
              <a:gd name="connsiteX31" fmla="*/ 117671 w 720417"/>
              <a:gd name="connsiteY31" fmla="*/ 15726 h 89966"/>
              <a:gd name="connsiteX32" fmla="*/ 256767 w 720417"/>
              <a:gd name="connsiteY32" fmla="*/ 2710 h 89966"/>
              <a:gd name="connsiteX33" fmla="*/ 294418 w 720417"/>
              <a:gd name="connsiteY33" fmla="*/ 2710 h 89966"/>
              <a:gd name="connsiteX34" fmla="*/ 314305 w 720417"/>
              <a:gd name="connsiteY34" fmla="*/ 10531 h 89966"/>
              <a:gd name="connsiteX35" fmla="*/ 323131 w 720417"/>
              <a:gd name="connsiteY35" fmla="*/ 29691 h 89966"/>
              <a:gd name="connsiteX36" fmla="*/ 309891 w 720417"/>
              <a:gd name="connsiteY36" fmla="*/ 54550 h 89966"/>
              <a:gd name="connsiteX37" fmla="*/ 308551 w 720417"/>
              <a:gd name="connsiteY37" fmla="*/ 59186 h 89966"/>
              <a:gd name="connsiteX38" fmla="*/ 319388 w 720417"/>
              <a:gd name="connsiteY38" fmla="*/ 81922 h 89966"/>
              <a:gd name="connsiteX39" fmla="*/ 318136 w 720417"/>
              <a:gd name="connsiteY39" fmla="*/ 86983 h 89966"/>
              <a:gd name="connsiteX40" fmla="*/ 316036 w 720417"/>
              <a:gd name="connsiteY40" fmla="*/ 87508 h 89966"/>
              <a:gd name="connsiteX41" fmla="*/ 308048 w 720417"/>
              <a:gd name="connsiteY41" fmla="*/ 87005 h 89966"/>
              <a:gd name="connsiteX42" fmla="*/ 304752 w 720417"/>
              <a:gd name="connsiteY42" fmla="*/ 84882 h 89966"/>
              <a:gd name="connsiteX43" fmla="*/ 293189 w 720417"/>
              <a:gd name="connsiteY43" fmla="*/ 60694 h 89966"/>
              <a:gd name="connsiteX44" fmla="*/ 289893 w 720417"/>
              <a:gd name="connsiteY44" fmla="*/ 58627 h 89966"/>
              <a:gd name="connsiteX45" fmla="*/ 271738 w 720417"/>
              <a:gd name="connsiteY45" fmla="*/ 58627 h 89966"/>
              <a:gd name="connsiteX46" fmla="*/ 267996 w 720417"/>
              <a:gd name="connsiteY46" fmla="*/ 62258 h 89966"/>
              <a:gd name="connsiteX47" fmla="*/ 267995 w 720417"/>
              <a:gd name="connsiteY47" fmla="*/ 62314 h 89966"/>
              <a:gd name="connsiteX48" fmla="*/ 267995 w 720417"/>
              <a:gd name="connsiteY48" fmla="*/ 83262 h 89966"/>
              <a:gd name="connsiteX49" fmla="*/ 264365 w 720417"/>
              <a:gd name="connsiteY49" fmla="*/ 87005 h 89966"/>
              <a:gd name="connsiteX50" fmla="*/ 264308 w 720417"/>
              <a:gd name="connsiteY50" fmla="*/ 87005 h 89966"/>
              <a:gd name="connsiteX51" fmla="*/ 256767 w 720417"/>
              <a:gd name="connsiteY51" fmla="*/ 87005 h 89966"/>
              <a:gd name="connsiteX52" fmla="*/ 253080 w 720417"/>
              <a:gd name="connsiteY52" fmla="*/ 83262 h 89966"/>
              <a:gd name="connsiteX53" fmla="*/ 253080 w 720417"/>
              <a:gd name="connsiteY53" fmla="*/ 6397 h 89966"/>
              <a:gd name="connsiteX54" fmla="*/ 256767 w 720417"/>
              <a:gd name="connsiteY54" fmla="*/ 2710 h 89966"/>
              <a:gd name="connsiteX55" fmla="*/ 172025 w 720417"/>
              <a:gd name="connsiteY55" fmla="*/ 2710 h 89966"/>
              <a:gd name="connsiteX56" fmla="*/ 179734 w 720417"/>
              <a:gd name="connsiteY56" fmla="*/ 2710 h 89966"/>
              <a:gd name="connsiteX57" fmla="*/ 183420 w 720417"/>
              <a:gd name="connsiteY57" fmla="*/ 6397 h 89966"/>
              <a:gd name="connsiteX58" fmla="*/ 183420 w 720417"/>
              <a:gd name="connsiteY58" fmla="*/ 48070 h 89966"/>
              <a:gd name="connsiteX59" fmla="*/ 205819 w 720417"/>
              <a:gd name="connsiteY59" fmla="*/ 72763 h 89966"/>
              <a:gd name="connsiteX60" fmla="*/ 230512 w 720417"/>
              <a:gd name="connsiteY60" fmla="*/ 50364 h 89966"/>
              <a:gd name="connsiteX61" fmla="*/ 230512 w 720417"/>
              <a:gd name="connsiteY61" fmla="*/ 48070 h 89966"/>
              <a:gd name="connsiteX62" fmla="*/ 230512 w 720417"/>
              <a:gd name="connsiteY62" fmla="*/ 6397 h 89966"/>
              <a:gd name="connsiteX63" fmla="*/ 234198 w 720417"/>
              <a:gd name="connsiteY63" fmla="*/ 2710 h 89966"/>
              <a:gd name="connsiteX64" fmla="*/ 241907 w 720417"/>
              <a:gd name="connsiteY64" fmla="*/ 2710 h 89966"/>
              <a:gd name="connsiteX65" fmla="*/ 245594 w 720417"/>
              <a:gd name="connsiteY65" fmla="*/ 6397 h 89966"/>
              <a:gd name="connsiteX66" fmla="*/ 245594 w 720417"/>
              <a:gd name="connsiteY66" fmla="*/ 48349 h 89966"/>
              <a:gd name="connsiteX67" fmla="*/ 207050 w 720417"/>
              <a:gd name="connsiteY67" fmla="*/ 87005 h 89966"/>
              <a:gd name="connsiteX68" fmla="*/ 206994 w 720417"/>
              <a:gd name="connsiteY68" fmla="*/ 87005 h 89966"/>
              <a:gd name="connsiteX69" fmla="*/ 168338 w 720417"/>
              <a:gd name="connsiteY69" fmla="*/ 48349 h 89966"/>
              <a:gd name="connsiteX70" fmla="*/ 168338 w 720417"/>
              <a:gd name="connsiteY70" fmla="*/ 6397 h 89966"/>
              <a:gd name="connsiteX71" fmla="*/ 172025 w 720417"/>
              <a:gd name="connsiteY71" fmla="*/ 2710 h 89966"/>
              <a:gd name="connsiteX72" fmla="*/ 67451 w 720417"/>
              <a:gd name="connsiteY72" fmla="*/ 2710 h 89966"/>
              <a:gd name="connsiteX73" fmla="*/ 74713 w 720417"/>
              <a:gd name="connsiteY73" fmla="*/ 2710 h 89966"/>
              <a:gd name="connsiteX74" fmla="*/ 78199 w 720417"/>
              <a:gd name="connsiteY74" fmla="*/ 6588 h 89966"/>
              <a:gd name="connsiteX75" fmla="*/ 77674 w 720417"/>
              <a:gd name="connsiteY75" fmla="*/ 8296 h 89966"/>
              <a:gd name="connsiteX76" fmla="*/ 47621 w 720417"/>
              <a:gd name="connsiteY76" fmla="*/ 49857 h 89966"/>
              <a:gd name="connsiteX77" fmla="*/ 46615 w 720417"/>
              <a:gd name="connsiteY77" fmla="*/ 53041 h 89966"/>
              <a:gd name="connsiteX78" fmla="*/ 46615 w 720417"/>
              <a:gd name="connsiteY78" fmla="*/ 83318 h 89966"/>
              <a:gd name="connsiteX79" fmla="*/ 42928 w 720417"/>
              <a:gd name="connsiteY79" fmla="*/ 87005 h 89966"/>
              <a:gd name="connsiteX80" fmla="*/ 35164 w 720417"/>
              <a:gd name="connsiteY80" fmla="*/ 87005 h 89966"/>
              <a:gd name="connsiteX81" fmla="*/ 31477 w 720417"/>
              <a:gd name="connsiteY81" fmla="*/ 83318 h 89966"/>
              <a:gd name="connsiteX82" fmla="*/ 31477 w 720417"/>
              <a:gd name="connsiteY82" fmla="*/ 53041 h 89966"/>
              <a:gd name="connsiteX83" fmla="*/ 30471 w 720417"/>
              <a:gd name="connsiteY83" fmla="*/ 49857 h 89966"/>
              <a:gd name="connsiteX84" fmla="*/ 530 w 720417"/>
              <a:gd name="connsiteY84" fmla="*/ 8575 h 89966"/>
              <a:gd name="connsiteX85" fmla="*/ 1782 w 720417"/>
              <a:gd name="connsiteY85" fmla="*/ 3514 h 89966"/>
              <a:gd name="connsiteX86" fmla="*/ 3490 w 720417"/>
              <a:gd name="connsiteY86" fmla="*/ 2989 h 89966"/>
              <a:gd name="connsiteX87" fmla="*/ 10976 w 720417"/>
              <a:gd name="connsiteY87" fmla="*/ 2989 h 89966"/>
              <a:gd name="connsiteX88" fmla="*/ 13769 w 720417"/>
              <a:gd name="connsiteY88" fmla="*/ 4274 h 89966"/>
              <a:gd name="connsiteX89" fmla="*/ 36113 w 720417"/>
              <a:gd name="connsiteY89" fmla="*/ 35836 h 89966"/>
              <a:gd name="connsiteX90" fmla="*/ 39130 w 720417"/>
              <a:gd name="connsiteY90" fmla="*/ 37344 h 89966"/>
              <a:gd name="connsiteX91" fmla="*/ 42090 w 720417"/>
              <a:gd name="connsiteY91" fmla="*/ 35836 h 89966"/>
              <a:gd name="connsiteX92" fmla="*/ 64435 w 720417"/>
              <a:gd name="connsiteY92" fmla="*/ 4274 h 89966"/>
              <a:gd name="connsiteX93" fmla="*/ 67451 w 720417"/>
              <a:gd name="connsiteY93" fmla="*/ 2710 h 89966"/>
              <a:gd name="connsiteX94" fmla="*/ 676510 w 720417"/>
              <a:gd name="connsiteY94" fmla="*/ 2375 h 89966"/>
              <a:gd name="connsiteX95" fmla="*/ 720417 w 720417"/>
              <a:gd name="connsiteY95" fmla="*/ 46059 h 89966"/>
              <a:gd name="connsiteX96" fmla="*/ 720417 w 720417"/>
              <a:gd name="connsiteY96" fmla="*/ 46170 h 89966"/>
              <a:gd name="connsiteX97" fmla="*/ 676733 w 720417"/>
              <a:gd name="connsiteY97" fmla="*/ 89966 h 89966"/>
              <a:gd name="connsiteX98" fmla="*/ 676733 w 720417"/>
              <a:gd name="connsiteY98" fmla="*/ 89966 h 89966"/>
              <a:gd name="connsiteX99" fmla="*/ 632826 w 720417"/>
              <a:gd name="connsiteY99" fmla="*/ 46282 h 89966"/>
              <a:gd name="connsiteX100" fmla="*/ 676510 w 720417"/>
              <a:gd name="connsiteY100" fmla="*/ 2375 h 89966"/>
              <a:gd name="connsiteX101" fmla="*/ 378600 w 720417"/>
              <a:gd name="connsiteY101" fmla="*/ 1984 h 89966"/>
              <a:gd name="connsiteX102" fmla="*/ 386644 w 720417"/>
              <a:gd name="connsiteY102" fmla="*/ 1984 h 89966"/>
              <a:gd name="connsiteX103" fmla="*/ 390331 w 720417"/>
              <a:gd name="connsiteY103" fmla="*/ 5671 h 89966"/>
              <a:gd name="connsiteX104" fmla="*/ 390331 w 720417"/>
              <a:gd name="connsiteY104" fmla="*/ 69073 h 89966"/>
              <a:gd name="connsiteX105" fmla="*/ 394018 w 720417"/>
              <a:gd name="connsiteY105" fmla="*/ 72760 h 89966"/>
              <a:gd name="connsiteX106" fmla="*/ 439657 w 720417"/>
              <a:gd name="connsiteY106" fmla="*/ 72760 h 89966"/>
              <a:gd name="connsiteX107" fmla="*/ 443344 w 720417"/>
              <a:gd name="connsiteY107" fmla="*/ 76447 h 89966"/>
              <a:gd name="connsiteX108" fmla="*/ 443344 w 720417"/>
              <a:gd name="connsiteY108" fmla="*/ 83877 h 89966"/>
              <a:gd name="connsiteX109" fmla="*/ 439769 w 720417"/>
              <a:gd name="connsiteY109" fmla="*/ 87564 h 89966"/>
              <a:gd name="connsiteX110" fmla="*/ 439657 w 720417"/>
              <a:gd name="connsiteY110" fmla="*/ 87564 h 89966"/>
              <a:gd name="connsiteX111" fmla="*/ 378600 w 720417"/>
              <a:gd name="connsiteY111" fmla="*/ 87564 h 89966"/>
              <a:gd name="connsiteX112" fmla="*/ 374913 w 720417"/>
              <a:gd name="connsiteY112" fmla="*/ 83989 h 89966"/>
              <a:gd name="connsiteX113" fmla="*/ 374913 w 720417"/>
              <a:gd name="connsiteY113" fmla="*/ 83877 h 89966"/>
              <a:gd name="connsiteX114" fmla="*/ 374913 w 720417"/>
              <a:gd name="connsiteY114" fmla="*/ 5671 h 89966"/>
              <a:gd name="connsiteX115" fmla="*/ 378600 w 720417"/>
              <a:gd name="connsiteY115" fmla="*/ 1984 h 89966"/>
              <a:gd name="connsiteX116" fmla="*/ 490155 w 720417"/>
              <a:gd name="connsiteY116" fmla="*/ 867 h 89966"/>
              <a:gd name="connsiteX117" fmla="*/ 533951 w 720417"/>
              <a:gd name="connsiteY117" fmla="*/ 44663 h 89966"/>
              <a:gd name="connsiteX118" fmla="*/ 490155 w 720417"/>
              <a:gd name="connsiteY118" fmla="*/ 88458 h 89966"/>
              <a:gd name="connsiteX119" fmla="*/ 446360 w 720417"/>
              <a:gd name="connsiteY119" fmla="*/ 44663 h 89966"/>
              <a:gd name="connsiteX120" fmla="*/ 490155 w 720417"/>
              <a:gd name="connsiteY120" fmla="*/ 867 h 89966"/>
              <a:gd name="connsiteX121" fmla="*/ 118117 w 720417"/>
              <a:gd name="connsiteY121" fmla="*/ 757 h 89966"/>
              <a:gd name="connsiteX122" fmla="*/ 161801 w 720417"/>
              <a:gd name="connsiteY122" fmla="*/ 44663 h 89966"/>
              <a:gd name="connsiteX123" fmla="*/ 117895 w 720417"/>
              <a:gd name="connsiteY123" fmla="*/ 88570 h 89966"/>
              <a:gd name="connsiteX124" fmla="*/ 117671 w 720417"/>
              <a:gd name="connsiteY124" fmla="*/ 88570 h 89966"/>
              <a:gd name="connsiteX125" fmla="*/ 73988 w 720417"/>
              <a:gd name="connsiteY125" fmla="*/ 44440 h 89966"/>
              <a:gd name="connsiteX126" fmla="*/ 118117 w 720417"/>
              <a:gd name="connsiteY126" fmla="*/ 757 h 89966"/>
              <a:gd name="connsiteX127" fmla="*/ 585400 w 720417"/>
              <a:gd name="connsiteY127" fmla="*/ 28 h 89966"/>
              <a:gd name="connsiteX128" fmla="*/ 585400 w 720417"/>
              <a:gd name="connsiteY128" fmla="*/ 29 h 89966"/>
              <a:gd name="connsiteX129" fmla="*/ 611599 w 720417"/>
              <a:gd name="connsiteY129" fmla="*/ 8743 h 89966"/>
              <a:gd name="connsiteX130" fmla="*/ 617799 w 720417"/>
              <a:gd name="connsiteY130" fmla="*/ 14329 h 89966"/>
              <a:gd name="connsiteX131" fmla="*/ 617912 w 720417"/>
              <a:gd name="connsiteY131" fmla="*/ 14489 h 89966"/>
              <a:gd name="connsiteX132" fmla="*/ 616906 w 720417"/>
              <a:gd name="connsiteY132" fmla="*/ 19524 h 89966"/>
              <a:gd name="connsiteX133" fmla="*/ 610649 w 720417"/>
              <a:gd name="connsiteY133" fmla="*/ 23881 h 89966"/>
              <a:gd name="connsiteX134" fmla="*/ 605957 w 720417"/>
              <a:gd name="connsiteY134" fmla="*/ 23490 h 89966"/>
              <a:gd name="connsiteX135" fmla="*/ 604281 w 720417"/>
              <a:gd name="connsiteY135" fmla="*/ 21926 h 89966"/>
              <a:gd name="connsiteX136" fmla="*/ 603946 w 720417"/>
              <a:gd name="connsiteY136" fmla="*/ 21591 h 89966"/>
              <a:gd name="connsiteX137" fmla="*/ 585511 w 720417"/>
              <a:gd name="connsiteY137" fmla="*/ 14943 h 89966"/>
              <a:gd name="connsiteX138" fmla="*/ 584283 w 720417"/>
              <a:gd name="connsiteY138" fmla="*/ 14943 h 89966"/>
              <a:gd name="connsiteX139" fmla="*/ 582271 w 720417"/>
              <a:gd name="connsiteY139" fmla="*/ 14943 h 89966"/>
              <a:gd name="connsiteX140" fmla="*/ 577132 w 720417"/>
              <a:gd name="connsiteY140" fmla="*/ 16005 h 89966"/>
              <a:gd name="connsiteX141" fmla="*/ 557200 w 720417"/>
              <a:gd name="connsiteY141" fmla="*/ 37383 h 89966"/>
              <a:gd name="connsiteX142" fmla="*/ 579087 w 720417"/>
              <a:gd name="connsiteY142" fmla="*/ 71866 h 89966"/>
              <a:gd name="connsiteX143" fmla="*/ 581434 w 720417"/>
              <a:gd name="connsiteY143" fmla="*/ 72313 h 89966"/>
              <a:gd name="connsiteX144" fmla="*/ 582160 w 720417"/>
              <a:gd name="connsiteY144" fmla="*/ 72313 h 89966"/>
              <a:gd name="connsiteX145" fmla="*/ 587746 w 720417"/>
              <a:gd name="connsiteY145" fmla="*/ 72313 h 89966"/>
              <a:gd name="connsiteX146" fmla="*/ 592047 w 720417"/>
              <a:gd name="connsiteY146" fmla="*/ 71699 h 89966"/>
              <a:gd name="connsiteX147" fmla="*/ 592829 w 720417"/>
              <a:gd name="connsiteY147" fmla="*/ 71699 h 89966"/>
              <a:gd name="connsiteX148" fmla="*/ 593611 w 720417"/>
              <a:gd name="connsiteY148" fmla="*/ 71699 h 89966"/>
              <a:gd name="connsiteX149" fmla="*/ 596907 w 720417"/>
              <a:gd name="connsiteY149" fmla="*/ 70525 h 89966"/>
              <a:gd name="connsiteX150" fmla="*/ 597577 w 720417"/>
              <a:gd name="connsiteY150" fmla="*/ 70525 h 89966"/>
              <a:gd name="connsiteX151" fmla="*/ 598192 w 720417"/>
              <a:gd name="connsiteY151" fmla="*/ 70246 h 89966"/>
              <a:gd name="connsiteX152" fmla="*/ 598862 w 720417"/>
              <a:gd name="connsiteY152" fmla="*/ 69911 h 89966"/>
              <a:gd name="connsiteX153" fmla="*/ 600371 w 720417"/>
              <a:gd name="connsiteY153" fmla="*/ 69129 h 89966"/>
              <a:gd name="connsiteX154" fmla="*/ 600817 w 720417"/>
              <a:gd name="connsiteY154" fmla="*/ 69129 h 89966"/>
              <a:gd name="connsiteX155" fmla="*/ 610705 w 720417"/>
              <a:gd name="connsiteY155" fmla="*/ 56672 h 89966"/>
              <a:gd name="connsiteX156" fmla="*/ 610146 w 720417"/>
              <a:gd name="connsiteY156" fmla="*/ 53711 h 89966"/>
              <a:gd name="connsiteX157" fmla="*/ 607744 w 720417"/>
              <a:gd name="connsiteY157" fmla="*/ 52706 h 89966"/>
              <a:gd name="connsiteX158" fmla="*/ 591600 w 720417"/>
              <a:gd name="connsiteY158" fmla="*/ 52706 h 89966"/>
              <a:gd name="connsiteX159" fmla="*/ 587913 w 720417"/>
              <a:gd name="connsiteY159" fmla="*/ 49019 h 89966"/>
              <a:gd name="connsiteX160" fmla="*/ 587913 w 720417"/>
              <a:gd name="connsiteY160" fmla="*/ 41478 h 89966"/>
              <a:gd name="connsiteX161" fmla="*/ 591600 w 720417"/>
              <a:gd name="connsiteY161" fmla="*/ 37791 h 89966"/>
              <a:gd name="connsiteX162" fmla="*/ 625117 w 720417"/>
              <a:gd name="connsiteY162" fmla="*/ 37791 h 89966"/>
              <a:gd name="connsiteX163" fmla="*/ 625452 w 720417"/>
              <a:gd name="connsiteY163" fmla="*/ 37791 h 89966"/>
              <a:gd name="connsiteX164" fmla="*/ 627428 w 720417"/>
              <a:gd name="connsiteY164" fmla="*/ 38475 h 89966"/>
              <a:gd name="connsiteX165" fmla="*/ 628245 w 720417"/>
              <a:gd name="connsiteY165" fmla="*/ 43544 h 89966"/>
              <a:gd name="connsiteX166" fmla="*/ 628245 w 720417"/>
              <a:gd name="connsiteY166" fmla="*/ 47287 h 89966"/>
              <a:gd name="connsiteX167" fmla="*/ 613554 w 720417"/>
              <a:gd name="connsiteY167" fmla="*/ 79966 h 89966"/>
              <a:gd name="connsiteX168" fmla="*/ 612157 w 720417"/>
              <a:gd name="connsiteY168" fmla="*/ 81139 h 89966"/>
              <a:gd name="connsiteX169" fmla="*/ 611431 w 720417"/>
              <a:gd name="connsiteY169" fmla="*/ 81754 h 89966"/>
              <a:gd name="connsiteX170" fmla="*/ 610035 w 720417"/>
              <a:gd name="connsiteY170" fmla="*/ 82759 h 89966"/>
              <a:gd name="connsiteX171" fmla="*/ 609308 w 720417"/>
              <a:gd name="connsiteY171" fmla="*/ 83262 h 89966"/>
              <a:gd name="connsiteX172" fmla="*/ 607912 w 720417"/>
              <a:gd name="connsiteY172" fmla="*/ 84156 h 89966"/>
              <a:gd name="connsiteX173" fmla="*/ 607633 w 720417"/>
              <a:gd name="connsiteY173" fmla="*/ 84156 h 89966"/>
              <a:gd name="connsiteX174" fmla="*/ 606906 w 720417"/>
              <a:gd name="connsiteY174" fmla="*/ 84603 h 89966"/>
              <a:gd name="connsiteX175" fmla="*/ 605454 w 720417"/>
              <a:gd name="connsiteY175" fmla="*/ 85440 h 89966"/>
              <a:gd name="connsiteX176" fmla="*/ 605119 w 720417"/>
              <a:gd name="connsiteY176" fmla="*/ 85440 h 89966"/>
              <a:gd name="connsiteX177" fmla="*/ 602773 w 720417"/>
              <a:gd name="connsiteY177" fmla="*/ 86558 h 89966"/>
              <a:gd name="connsiteX178" fmla="*/ 602382 w 720417"/>
              <a:gd name="connsiteY178" fmla="*/ 86558 h 89966"/>
              <a:gd name="connsiteX179" fmla="*/ 600873 w 720417"/>
              <a:gd name="connsiteY179" fmla="*/ 87116 h 89966"/>
              <a:gd name="connsiteX180" fmla="*/ 600147 w 720417"/>
              <a:gd name="connsiteY180" fmla="*/ 87116 h 89966"/>
              <a:gd name="connsiteX181" fmla="*/ 599700 w 720417"/>
              <a:gd name="connsiteY181" fmla="*/ 87116 h 89966"/>
              <a:gd name="connsiteX182" fmla="*/ 598471 w 720417"/>
              <a:gd name="connsiteY182" fmla="*/ 87563 h 89966"/>
              <a:gd name="connsiteX183" fmla="*/ 597969 w 720417"/>
              <a:gd name="connsiteY183" fmla="*/ 87563 h 89966"/>
              <a:gd name="connsiteX184" fmla="*/ 597242 w 720417"/>
              <a:gd name="connsiteY184" fmla="*/ 87563 h 89966"/>
              <a:gd name="connsiteX185" fmla="*/ 596740 w 720417"/>
              <a:gd name="connsiteY185" fmla="*/ 87563 h 89966"/>
              <a:gd name="connsiteX186" fmla="*/ 595567 w 720417"/>
              <a:gd name="connsiteY186" fmla="*/ 87563 h 89966"/>
              <a:gd name="connsiteX187" fmla="*/ 595008 w 720417"/>
              <a:gd name="connsiteY187" fmla="*/ 87563 h 89966"/>
              <a:gd name="connsiteX188" fmla="*/ 594338 w 720417"/>
              <a:gd name="connsiteY188" fmla="*/ 87563 h 89966"/>
              <a:gd name="connsiteX189" fmla="*/ 593723 w 720417"/>
              <a:gd name="connsiteY189" fmla="*/ 87563 h 89966"/>
              <a:gd name="connsiteX190" fmla="*/ 592606 w 720417"/>
              <a:gd name="connsiteY190" fmla="*/ 87563 h 89966"/>
              <a:gd name="connsiteX191" fmla="*/ 591991 w 720417"/>
              <a:gd name="connsiteY191" fmla="*/ 87563 h 89966"/>
              <a:gd name="connsiteX192" fmla="*/ 591321 w 720417"/>
              <a:gd name="connsiteY192" fmla="*/ 87563 h 89966"/>
              <a:gd name="connsiteX193" fmla="*/ 590595 w 720417"/>
              <a:gd name="connsiteY193" fmla="*/ 87563 h 89966"/>
              <a:gd name="connsiteX194" fmla="*/ 589589 w 720417"/>
              <a:gd name="connsiteY194" fmla="*/ 87563 h 89966"/>
              <a:gd name="connsiteX195" fmla="*/ 585400 w 720417"/>
              <a:gd name="connsiteY195" fmla="*/ 87563 h 89966"/>
              <a:gd name="connsiteX196" fmla="*/ 582272 w 720417"/>
              <a:gd name="connsiteY196" fmla="*/ 87563 h 89966"/>
              <a:gd name="connsiteX197" fmla="*/ 540068 w 720417"/>
              <a:gd name="connsiteY197" fmla="*/ 42232 h 89966"/>
              <a:gd name="connsiteX198" fmla="*/ 585400 w 720417"/>
              <a:gd name="connsiteY198" fmla="*/ 28 h 89966"/>
            </a:gdLst>
            <a:rect l="l" t="t" r="r" b="b"/>
            <a:pathLst>
              <a:path w="720417" h="89966">
                <a:moveTo>
                  <a:pt x="295032" y="17848"/>
                </a:moveTo>
                <a:lnTo>
                  <a:pt x="271738" y="17849"/>
                </a:lnTo>
                <a:cubicBezTo>
                  <a:pt x="269702" y="17818"/>
                  <a:pt x="268026" y="19443"/>
                  <a:pt x="267996" y="21479"/>
                </a:cubicBezTo>
                <a:cubicBezTo>
                  <a:pt x="267995" y="21498"/>
                  <a:pt x="267995" y="21517"/>
                  <a:pt x="267995" y="21535"/>
                </a:cubicBezTo>
                <a:lnTo>
                  <a:pt x="267995" y="39802"/>
                </a:lnTo>
                <a:cubicBezTo>
                  <a:pt x="267995" y="41838"/>
                  <a:pt x="269645" y="43489"/>
                  <a:pt x="271681" y="43489"/>
                </a:cubicBezTo>
                <a:cubicBezTo>
                  <a:pt x="271700" y="43489"/>
                  <a:pt x="271719" y="43489"/>
                  <a:pt x="271738" y="43489"/>
                </a:cubicBezTo>
                <a:lnTo>
                  <a:pt x="294585" y="43489"/>
                </a:lnTo>
                <a:cubicBezTo>
                  <a:pt x="301615" y="43561"/>
                  <a:pt x="307464" y="38105"/>
                  <a:pt x="307880" y="31088"/>
                </a:cubicBezTo>
                <a:cubicBezTo>
                  <a:pt x="308127" y="24027"/>
                  <a:pt x="302604" y="18103"/>
                  <a:pt x="295543" y="17856"/>
                </a:cubicBezTo>
                <a:cubicBezTo>
                  <a:pt x="295373" y="17850"/>
                  <a:pt x="295203" y="17848"/>
                  <a:pt x="295032" y="17848"/>
                </a:cubicBezTo>
                <a:close/>
                <a:moveTo>
                  <a:pt x="676733" y="17290"/>
                </a:moveTo>
                <a:lnTo>
                  <a:pt x="676733" y="17346"/>
                </a:lnTo>
                <a:cubicBezTo>
                  <a:pt x="660783" y="17315"/>
                  <a:pt x="647828" y="30220"/>
                  <a:pt x="647797" y="46170"/>
                </a:cubicBezTo>
                <a:cubicBezTo>
                  <a:pt x="647766" y="62121"/>
                  <a:pt x="660671" y="75076"/>
                  <a:pt x="676622" y="75107"/>
                </a:cubicBezTo>
                <a:cubicBezTo>
                  <a:pt x="692572" y="75138"/>
                  <a:pt x="705527" y="62232"/>
                  <a:pt x="705558" y="46282"/>
                </a:cubicBezTo>
                <a:cubicBezTo>
                  <a:pt x="705558" y="46264"/>
                  <a:pt x="705558" y="46245"/>
                  <a:pt x="705558" y="46226"/>
                </a:cubicBezTo>
                <a:cubicBezTo>
                  <a:pt x="705558" y="30289"/>
                  <a:pt x="692671" y="17352"/>
                  <a:pt x="676733" y="17290"/>
                </a:cubicBezTo>
                <a:close/>
                <a:moveTo>
                  <a:pt x="490493" y="15836"/>
                </a:moveTo>
                <a:cubicBezTo>
                  <a:pt x="490380" y="15836"/>
                  <a:pt x="490268" y="15837"/>
                  <a:pt x="490155" y="15838"/>
                </a:cubicBezTo>
                <a:cubicBezTo>
                  <a:pt x="474206" y="15992"/>
                  <a:pt x="461401" y="29047"/>
                  <a:pt x="461556" y="44996"/>
                </a:cubicBezTo>
                <a:cubicBezTo>
                  <a:pt x="461710" y="60946"/>
                  <a:pt x="474765" y="73750"/>
                  <a:pt x="490714" y="73596"/>
                </a:cubicBezTo>
                <a:cubicBezTo>
                  <a:pt x="506576" y="73443"/>
                  <a:pt x="519345" y="60525"/>
                  <a:pt x="519315" y="44663"/>
                </a:cubicBezTo>
                <a:cubicBezTo>
                  <a:pt x="519316" y="28743"/>
                  <a:pt x="506412" y="15837"/>
                  <a:pt x="490493" y="15836"/>
                </a:cubicBezTo>
                <a:close/>
                <a:moveTo>
                  <a:pt x="117671" y="15726"/>
                </a:moveTo>
                <a:lnTo>
                  <a:pt x="117671" y="15950"/>
                </a:lnTo>
                <a:cubicBezTo>
                  <a:pt x="101659" y="15919"/>
                  <a:pt x="88654" y="28874"/>
                  <a:pt x="88623" y="44886"/>
                </a:cubicBezTo>
                <a:cubicBezTo>
                  <a:pt x="88592" y="60898"/>
                  <a:pt x="101547" y="73903"/>
                  <a:pt x="117559" y="73934"/>
                </a:cubicBezTo>
                <a:cubicBezTo>
                  <a:pt x="133571" y="73965"/>
                  <a:pt x="146576" y="61009"/>
                  <a:pt x="146607" y="44998"/>
                </a:cubicBezTo>
                <a:cubicBezTo>
                  <a:pt x="146607" y="44960"/>
                  <a:pt x="146607" y="44923"/>
                  <a:pt x="146607" y="44886"/>
                </a:cubicBezTo>
                <a:cubicBezTo>
                  <a:pt x="146699" y="28874"/>
                  <a:pt x="133794" y="15819"/>
                  <a:pt x="117783" y="15727"/>
                </a:cubicBezTo>
                <a:cubicBezTo>
                  <a:pt x="117745" y="15727"/>
                  <a:pt x="117708" y="15726"/>
                  <a:pt x="117671" y="15726"/>
                </a:cubicBezTo>
                <a:close/>
                <a:moveTo>
                  <a:pt x="256767" y="2710"/>
                </a:moveTo>
                <a:lnTo>
                  <a:pt x="294418" y="2710"/>
                </a:lnTo>
                <a:cubicBezTo>
                  <a:pt x="301799" y="2701"/>
                  <a:pt x="308907" y="5497"/>
                  <a:pt x="314305" y="10531"/>
                </a:cubicBezTo>
                <a:cubicBezTo>
                  <a:pt x="319683" y="15485"/>
                  <a:pt x="322861" y="22383"/>
                  <a:pt x="323131" y="29691"/>
                </a:cubicBezTo>
                <a:cubicBezTo>
                  <a:pt x="323524" y="39759"/>
                  <a:pt x="318465" y="49258"/>
                  <a:pt x="309891" y="54550"/>
                </a:cubicBezTo>
                <a:cubicBezTo>
                  <a:pt x="308311" y="55515"/>
                  <a:pt x="307730" y="57527"/>
                  <a:pt x="308551" y="59186"/>
                </a:cubicBezTo>
                <a:lnTo>
                  <a:pt x="319388" y="81922"/>
                </a:lnTo>
                <a:cubicBezTo>
                  <a:pt x="320440" y="83665"/>
                  <a:pt x="319879" y="85931"/>
                  <a:pt x="318136" y="86983"/>
                </a:cubicBezTo>
                <a:cubicBezTo>
                  <a:pt x="317504" y="87364"/>
                  <a:pt x="316773" y="87547"/>
                  <a:pt x="316036" y="87508"/>
                </a:cubicBezTo>
                <a:lnTo>
                  <a:pt x="308048" y="87005"/>
                </a:lnTo>
                <a:cubicBezTo>
                  <a:pt x="306633" y="86989"/>
                  <a:pt x="305352" y="86164"/>
                  <a:pt x="304752" y="84882"/>
                </a:cubicBezTo>
                <a:lnTo>
                  <a:pt x="293189" y="60694"/>
                </a:lnTo>
                <a:cubicBezTo>
                  <a:pt x="292583" y="59425"/>
                  <a:pt x="291299" y="58620"/>
                  <a:pt x="289893" y="58627"/>
                </a:cubicBezTo>
                <a:lnTo>
                  <a:pt x="271738" y="58627"/>
                </a:lnTo>
                <a:cubicBezTo>
                  <a:pt x="269702" y="58597"/>
                  <a:pt x="268026" y="60222"/>
                  <a:pt x="267996" y="62258"/>
                </a:cubicBezTo>
                <a:cubicBezTo>
                  <a:pt x="267995" y="62277"/>
                  <a:pt x="267995" y="62296"/>
                  <a:pt x="267995" y="62314"/>
                </a:cubicBezTo>
                <a:lnTo>
                  <a:pt x="267995" y="83262"/>
                </a:lnTo>
                <a:cubicBezTo>
                  <a:pt x="268026" y="85298"/>
                  <a:pt x="266400" y="86974"/>
                  <a:pt x="264365" y="87005"/>
                </a:cubicBezTo>
                <a:cubicBezTo>
                  <a:pt x="264346" y="87005"/>
                  <a:pt x="264327" y="87005"/>
                  <a:pt x="264308" y="87005"/>
                </a:cubicBezTo>
                <a:lnTo>
                  <a:pt x="256767" y="87005"/>
                </a:lnTo>
                <a:cubicBezTo>
                  <a:pt x="254722" y="86975"/>
                  <a:pt x="253080" y="85308"/>
                  <a:pt x="253080" y="83262"/>
                </a:cubicBezTo>
                <a:lnTo>
                  <a:pt x="253080" y="6397"/>
                </a:lnTo>
                <a:cubicBezTo>
                  <a:pt x="253110" y="4373"/>
                  <a:pt x="254743" y="2740"/>
                  <a:pt x="256767" y="2710"/>
                </a:cubicBezTo>
                <a:close/>
                <a:moveTo>
                  <a:pt x="172025" y="2710"/>
                </a:moveTo>
                <a:lnTo>
                  <a:pt x="179734" y="2710"/>
                </a:lnTo>
                <a:cubicBezTo>
                  <a:pt x="181770" y="2710"/>
                  <a:pt x="183420" y="4361"/>
                  <a:pt x="183420" y="6397"/>
                </a:cubicBezTo>
                <a:lnTo>
                  <a:pt x="183420" y="48070"/>
                </a:lnTo>
                <a:cubicBezTo>
                  <a:pt x="182787" y="61073"/>
                  <a:pt x="192815" y="72129"/>
                  <a:pt x="205819" y="72763"/>
                </a:cubicBezTo>
                <a:cubicBezTo>
                  <a:pt x="218823" y="73396"/>
                  <a:pt x="229878" y="63368"/>
                  <a:pt x="230512" y="50364"/>
                </a:cubicBezTo>
                <a:cubicBezTo>
                  <a:pt x="230549" y="49600"/>
                  <a:pt x="230549" y="48834"/>
                  <a:pt x="230512" y="48070"/>
                </a:cubicBezTo>
                <a:lnTo>
                  <a:pt x="230512" y="6397"/>
                </a:lnTo>
                <a:cubicBezTo>
                  <a:pt x="230541" y="4373"/>
                  <a:pt x="232175" y="2740"/>
                  <a:pt x="234198" y="2710"/>
                </a:cubicBezTo>
                <a:lnTo>
                  <a:pt x="241907" y="2710"/>
                </a:lnTo>
                <a:cubicBezTo>
                  <a:pt x="243943" y="2710"/>
                  <a:pt x="245594" y="4361"/>
                  <a:pt x="245594" y="6397"/>
                </a:cubicBezTo>
                <a:lnTo>
                  <a:pt x="245594" y="48349"/>
                </a:lnTo>
                <a:cubicBezTo>
                  <a:pt x="245625" y="69667"/>
                  <a:pt x="228368" y="86974"/>
                  <a:pt x="207050" y="87005"/>
                </a:cubicBezTo>
                <a:cubicBezTo>
                  <a:pt x="207031" y="87005"/>
                  <a:pt x="207013" y="87005"/>
                  <a:pt x="206994" y="87005"/>
                </a:cubicBezTo>
                <a:cubicBezTo>
                  <a:pt x="185645" y="87005"/>
                  <a:pt x="168338" y="69698"/>
                  <a:pt x="168338" y="48349"/>
                </a:cubicBezTo>
                <a:lnTo>
                  <a:pt x="168338" y="6397"/>
                </a:lnTo>
                <a:cubicBezTo>
                  <a:pt x="168338" y="4361"/>
                  <a:pt x="169989" y="2710"/>
                  <a:pt x="172025" y="2710"/>
                </a:cubicBezTo>
                <a:close/>
                <a:moveTo>
                  <a:pt x="67451" y="2710"/>
                </a:moveTo>
                <a:lnTo>
                  <a:pt x="74713" y="2710"/>
                </a:lnTo>
                <a:cubicBezTo>
                  <a:pt x="76747" y="2818"/>
                  <a:pt x="78307" y="4555"/>
                  <a:pt x="78199" y="6588"/>
                </a:cubicBezTo>
                <a:cubicBezTo>
                  <a:pt x="78167" y="7192"/>
                  <a:pt x="77986" y="7778"/>
                  <a:pt x="77674" y="8296"/>
                </a:cubicBezTo>
                <a:lnTo>
                  <a:pt x="47621" y="49857"/>
                </a:lnTo>
                <a:cubicBezTo>
                  <a:pt x="46948" y="50781"/>
                  <a:pt x="46595" y="51899"/>
                  <a:pt x="46615" y="53041"/>
                </a:cubicBezTo>
                <a:lnTo>
                  <a:pt x="46615" y="83318"/>
                </a:lnTo>
                <a:cubicBezTo>
                  <a:pt x="46585" y="85342"/>
                  <a:pt x="44952" y="86975"/>
                  <a:pt x="42928" y="87005"/>
                </a:cubicBezTo>
                <a:lnTo>
                  <a:pt x="35164" y="87005"/>
                </a:lnTo>
                <a:cubicBezTo>
                  <a:pt x="33140" y="86975"/>
                  <a:pt x="31507" y="85342"/>
                  <a:pt x="31477" y="83318"/>
                </a:cubicBezTo>
                <a:lnTo>
                  <a:pt x="31477" y="53041"/>
                </a:lnTo>
                <a:cubicBezTo>
                  <a:pt x="31497" y="51899"/>
                  <a:pt x="31144" y="50781"/>
                  <a:pt x="30471" y="49857"/>
                </a:cubicBezTo>
                <a:lnTo>
                  <a:pt x="530" y="8575"/>
                </a:lnTo>
                <a:cubicBezTo>
                  <a:pt x="-522" y="6832"/>
                  <a:pt x="38" y="4566"/>
                  <a:pt x="1782" y="3514"/>
                </a:cubicBezTo>
                <a:cubicBezTo>
                  <a:pt x="2300" y="3202"/>
                  <a:pt x="2886" y="3021"/>
                  <a:pt x="3490" y="2989"/>
                </a:cubicBezTo>
                <a:lnTo>
                  <a:pt x="10976" y="2989"/>
                </a:lnTo>
                <a:cubicBezTo>
                  <a:pt x="12049" y="2990"/>
                  <a:pt x="13069" y="3460"/>
                  <a:pt x="13769" y="4274"/>
                </a:cubicBezTo>
                <a:lnTo>
                  <a:pt x="36113" y="35836"/>
                </a:lnTo>
                <a:cubicBezTo>
                  <a:pt x="36822" y="36789"/>
                  <a:pt x="37942" y="37349"/>
                  <a:pt x="39130" y="37344"/>
                </a:cubicBezTo>
                <a:cubicBezTo>
                  <a:pt x="40302" y="37349"/>
                  <a:pt x="41405" y="36787"/>
                  <a:pt x="42090" y="35836"/>
                </a:cubicBezTo>
                <a:lnTo>
                  <a:pt x="64435" y="4274"/>
                </a:lnTo>
                <a:cubicBezTo>
                  <a:pt x="65126" y="3293"/>
                  <a:pt x="66251" y="2709"/>
                  <a:pt x="67451" y="2710"/>
                </a:cubicBezTo>
                <a:close/>
                <a:moveTo>
                  <a:pt x="676510" y="2375"/>
                </a:moveTo>
                <a:cubicBezTo>
                  <a:pt x="700697" y="2314"/>
                  <a:pt x="720355" y="21871"/>
                  <a:pt x="720417" y="46059"/>
                </a:cubicBezTo>
                <a:cubicBezTo>
                  <a:pt x="720417" y="46096"/>
                  <a:pt x="720417" y="46133"/>
                  <a:pt x="720417" y="46170"/>
                </a:cubicBezTo>
                <a:cubicBezTo>
                  <a:pt x="720386" y="70302"/>
                  <a:pt x="700864" y="89874"/>
                  <a:pt x="676733" y="89966"/>
                </a:cubicBezTo>
                <a:lnTo>
                  <a:pt x="676733" y="89966"/>
                </a:lnTo>
                <a:cubicBezTo>
                  <a:pt x="652546" y="90028"/>
                  <a:pt x="632888" y="70470"/>
                  <a:pt x="632826" y="46282"/>
                </a:cubicBezTo>
                <a:cubicBezTo>
                  <a:pt x="632764" y="22095"/>
                  <a:pt x="652322" y="2437"/>
                  <a:pt x="676510" y="2375"/>
                </a:cubicBezTo>
                <a:close/>
                <a:moveTo>
                  <a:pt x="378600" y="1984"/>
                </a:moveTo>
                <a:lnTo>
                  <a:pt x="386644" y="1984"/>
                </a:lnTo>
                <a:cubicBezTo>
                  <a:pt x="388681" y="1984"/>
                  <a:pt x="390331" y="3635"/>
                  <a:pt x="390331" y="5671"/>
                </a:cubicBezTo>
                <a:lnTo>
                  <a:pt x="390331" y="69073"/>
                </a:lnTo>
                <a:cubicBezTo>
                  <a:pt x="390331" y="71110"/>
                  <a:pt x="391982" y="72760"/>
                  <a:pt x="394018" y="72760"/>
                </a:cubicBezTo>
                <a:lnTo>
                  <a:pt x="439657" y="72760"/>
                </a:lnTo>
                <a:cubicBezTo>
                  <a:pt x="441693" y="72760"/>
                  <a:pt x="443344" y="74411"/>
                  <a:pt x="443344" y="76447"/>
                </a:cubicBezTo>
                <a:lnTo>
                  <a:pt x="443344" y="83877"/>
                </a:lnTo>
                <a:cubicBezTo>
                  <a:pt x="443375" y="85882"/>
                  <a:pt x="441775" y="87532"/>
                  <a:pt x="439769" y="87564"/>
                </a:cubicBezTo>
                <a:cubicBezTo>
                  <a:pt x="439732" y="87564"/>
                  <a:pt x="439694" y="87564"/>
                  <a:pt x="439657" y="87564"/>
                </a:cubicBezTo>
                <a:lnTo>
                  <a:pt x="378600" y="87564"/>
                </a:lnTo>
                <a:cubicBezTo>
                  <a:pt x="376595" y="87595"/>
                  <a:pt x="374945" y="85994"/>
                  <a:pt x="374913" y="83989"/>
                </a:cubicBezTo>
                <a:cubicBezTo>
                  <a:pt x="374913" y="83952"/>
                  <a:pt x="374913" y="83914"/>
                  <a:pt x="374913" y="83877"/>
                </a:cubicBezTo>
                <a:lnTo>
                  <a:pt x="374913" y="5671"/>
                </a:lnTo>
                <a:cubicBezTo>
                  <a:pt x="374913" y="3635"/>
                  <a:pt x="376564" y="1984"/>
                  <a:pt x="378600" y="1984"/>
                </a:cubicBezTo>
                <a:close/>
                <a:moveTo>
                  <a:pt x="490155" y="867"/>
                </a:moveTo>
                <a:cubicBezTo>
                  <a:pt x="514343" y="867"/>
                  <a:pt x="533951" y="20475"/>
                  <a:pt x="533951" y="44663"/>
                </a:cubicBezTo>
                <a:cubicBezTo>
                  <a:pt x="533951" y="68850"/>
                  <a:pt x="514343" y="88458"/>
                  <a:pt x="490155" y="88458"/>
                </a:cubicBezTo>
                <a:cubicBezTo>
                  <a:pt x="465968" y="88458"/>
                  <a:pt x="446360" y="68850"/>
                  <a:pt x="446360" y="44663"/>
                </a:cubicBezTo>
                <a:cubicBezTo>
                  <a:pt x="446360" y="20475"/>
                  <a:pt x="465968" y="867"/>
                  <a:pt x="490155" y="867"/>
                </a:cubicBezTo>
                <a:close/>
                <a:moveTo>
                  <a:pt x="118117" y="757"/>
                </a:moveTo>
                <a:cubicBezTo>
                  <a:pt x="142279" y="880"/>
                  <a:pt x="161801" y="20501"/>
                  <a:pt x="161801" y="44663"/>
                </a:cubicBezTo>
                <a:cubicBezTo>
                  <a:pt x="161801" y="68912"/>
                  <a:pt x="142144" y="88570"/>
                  <a:pt x="117895" y="88570"/>
                </a:cubicBezTo>
                <a:cubicBezTo>
                  <a:pt x="117820" y="88570"/>
                  <a:pt x="117745" y="88570"/>
                  <a:pt x="117671" y="88570"/>
                </a:cubicBezTo>
                <a:cubicBezTo>
                  <a:pt x="93422" y="88446"/>
                  <a:pt x="73864" y="68688"/>
                  <a:pt x="73988" y="44440"/>
                </a:cubicBezTo>
                <a:cubicBezTo>
                  <a:pt x="74111" y="20191"/>
                  <a:pt x="93869" y="633"/>
                  <a:pt x="118117" y="757"/>
                </a:cubicBezTo>
                <a:close/>
                <a:moveTo>
                  <a:pt x="585400" y="28"/>
                </a:moveTo>
                <a:lnTo>
                  <a:pt x="585400" y="29"/>
                </a:lnTo>
                <a:cubicBezTo>
                  <a:pt x="594843" y="41"/>
                  <a:pt x="604030" y="3096"/>
                  <a:pt x="611599" y="8743"/>
                </a:cubicBezTo>
                <a:cubicBezTo>
                  <a:pt x="613832" y="10411"/>
                  <a:pt x="615908" y="12281"/>
                  <a:pt x="617799" y="14329"/>
                </a:cubicBezTo>
                <a:cubicBezTo>
                  <a:pt x="617838" y="14381"/>
                  <a:pt x="617876" y="14434"/>
                  <a:pt x="617912" y="14489"/>
                </a:cubicBezTo>
                <a:cubicBezTo>
                  <a:pt x="619025" y="16157"/>
                  <a:pt x="618574" y="18412"/>
                  <a:pt x="616906" y="19524"/>
                </a:cubicBezTo>
                <a:lnTo>
                  <a:pt x="610649" y="23881"/>
                </a:lnTo>
                <a:cubicBezTo>
                  <a:pt x="609208" y="24945"/>
                  <a:pt x="607202" y="24778"/>
                  <a:pt x="605957" y="23490"/>
                </a:cubicBezTo>
                <a:lnTo>
                  <a:pt x="604281" y="21926"/>
                </a:lnTo>
                <a:lnTo>
                  <a:pt x="603946" y="21591"/>
                </a:lnTo>
                <a:cubicBezTo>
                  <a:pt x="598773" y="17278"/>
                  <a:pt x="592246" y="14924"/>
                  <a:pt x="585511" y="14943"/>
                </a:cubicBezTo>
                <a:lnTo>
                  <a:pt x="584283" y="14943"/>
                </a:lnTo>
                <a:lnTo>
                  <a:pt x="582271" y="14943"/>
                </a:lnTo>
                <a:cubicBezTo>
                  <a:pt x="580528" y="15130"/>
                  <a:pt x="578807" y="15486"/>
                  <a:pt x="577132" y="16005"/>
                </a:cubicBezTo>
                <a:cubicBezTo>
                  <a:pt x="567106" y="18995"/>
                  <a:pt x="559481" y="27173"/>
                  <a:pt x="557200" y="37383"/>
                </a:cubicBezTo>
                <a:cubicBezTo>
                  <a:pt x="553722" y="52949"/>
                  <a:pt x="563521" y="68388"/>
                  <a:pt x="579087" y="71866"/>
                </a:cubicBezTo>
                <a:lnTo>
                  <a:pt x="581434" y="72313"/>
                </a:lnTo>
                <a:lnTo>
                  <a:pt x="582160" y="72313"/>
                </a:lnTo>
                <a:lnTo>
                  <a:pt x="587746" y="72313"/>
                </a:lnTo>
                <a:cubicBezTo>
                  <a:pt x="589193" y="72214"/>
                  <a:pt x="590631" y="72009"/>
                  <a:pt x="592047" y="71699"/>
                </a:cubicBezTo>
                <a:lnTo>
                  <a:pt x="592829" y="71699"/>
                </a:lnTo>
                <a:lnTo>
                  <a:pt x="593611" y="71699"/>
                </a:lnTo>
                <a:lnTo>
                  <a:pt x="596907" y="70525"/>
                </a:lnTo>
                <a:lnTo>
                  <a:pt x="597577" y="70525"/>
                </a:lnTo>
                <a:lnTo>
                  <a:pt x="598192" y="70246"/>
                </a:lnTo>
                <a:lnTo>
                  <a:pt x="598862" y="69911"/>
                </a:lnTo>
                <a:lnTo>
                  <a:pt x="600371" y="69129"/>
                </a:lnTo>
                <a:lnTo>
                  <a:pt x="600817" y="69129"/>
                </a:lnTo>
                <a:cubicBezTo>
                  <a:pt x="605082" y="65848"/>
                  <a:pt x="608477" y="61570"/>
                  <a:pt x="610705" y="56672"/>
                </a:cubicBezTo>
                <a:cubicBezTo>
                  <a:pt x="611060" y="55656"/>
                  <a:pt x="610847" y="54528"/>
                  <a:pt x="610146" y="53711"/>
                </a:cubicBezTo>
                <a:cubicBezTo>
                  <a:pt x="609522" y="53055"/>
                  <a:pt x="608650" y="52690"/>
                  <a:pt x="607744" y="52706"/>
                </a:cubicBezTo>
                <a:lnTo>
                  <a:pt x="591600" y="52706"/>
                </a:lnTo>
                <a:cubicBezTo>
                  <a:pt x="589564" y="52706"/>
                  <a:pt x="587913" y="51055"/>
                  <a:pt x="587913" y="49019"/>
                </a:cubicBezTo>
                <a:lnTo>
                  <a:pt x="587913" y="41478"/>
                </a:lnTo>
                <a:cubicBezTo>
                  <a:pt x="587913" y="39441"/>
                  <a:pt x="589564" y="37791"/>
                  <a:pt x="591600" y="37791"/>
                </a:cubicBezTo>
                <a:lnTo>
                  <a:pt x="625117" y="37791"/>
                </a:lnTo>
                <a:lnTo>
                  <a:pt x="625452" y="37791"/>
                </a:lnTo>
                <a:cubicBezTo>
                  <a:pt x="626164" y="37820"/>
                  <a:pt x="626851" y="38058"/>
                  <a:pt x="627428" y="38475"/>
                </a:cubicBezTo>
                <a:cubicBezTo>
                  <a:pt x="629053" y="39649"/>
                  <a:pt x="629419" y="41919"/>
                  <a:pt x="628245" y="43544"/>
                </a:cubicBezTo>
                <a:lnTo>
                  <a:pt x="628245" y="47287"/>
                </a:lnTo>
                <a:cubicBezTo>
                  <a:pt x="628342" y="59800"/>
                  <a:pt x="622977" y="71733"/>
                  <a:pt x="613554" y="79966"/>
                </a:cubicBezTo>
                <a:lnTo>
                  <a:pt x="612157" y="81139"/>
                </a:lnTo>
                <a:lnTo>
                  <a:pt x="611431" y="81754"/>
                </a:lnTo>
                <a:cubicBezTo>
                  <a:pt x="610992" y="82124"/>
                  <a:pt x="610525" y="82460"/>
                  <a:pt x="610035" y="82759"/>
                </a:cubicBezTo>
                <a:lnTo>
                  <a:pt x="609308" y="83262"/>
                </a:lnTo>
                <a:lnTo>
                  <a:pt x="607912" y="84156"/>
                </a:lnTo>
                <a:lnTo>
                  <a:pt x="607633" y="84156"/>
                </a:lnTo>
                <a:lnTo>
                  <a:pt x="606906" y="84603"/>
                </a:lnTo>
                <a:lnTo>
                  <a:pt x="605454" y="85440"/>
                </a:lnTo>
                <a:lnTo>
                  <a:pt x="605119" y="85440"/>
                </a:lnTo>
                <a:lnTo>
                  <a:pt x="602773" y="86558"/>
                </a:lnTo>
                <a:lnTo>
                  <a:pt x="602382" y="86558"/>
                </a:lnTo>
                <a:lnTo>
                  <a:pt x="600873" y="87116"/>
                </a:lnTo>
                <a:lnTo>
                  <a:pt x="600147" y="87116"/>
                </a:lnTo>
                <a:lnTo>
                  <a:pt x="599700" y="87116"/>
                </a:lnTo>
                <a:lnTo>
                  <a:pt x="598471" y="87563"/>
                </a:lnTo>
                <a:lnTo>
                  <a:pt x="597969" y="87563"/>
                </a:lnTo>
                <a:lnTo>
                  <a:pt x="597242" y="87563"/>
                </a:lnTo>
                <a:lnTo>
                  <a:pt x="596740" y="87563"/>
                </a:lnTo>
                <a:lnTo>
                  <a:pt x="595567" y="87563"/>
                </a:lnTo>
                <a:lnTo>
                  <a:pt x="595008" y="87563"/>
                </a:lnTo>
                <a:lnTo>
                  <a:pt x="594338" y="87563"/>
                </a:lnTo>
                <a:lnTo>
                  <a:pt x="593723" y="87563"/>
                </a:lnTo>
                <a:lnTo>
                  <a:pt x="592606" y="87563"/>
                </a:lnTo>
                <a:lnTo>
                  <a:pt x="591991" y="87563"/>
                </a:lnTo>
                <a:lnTo>
                  <a:pt x="591321" y="87563"/>
                </a:lnTo>
                <a:lnTo>
                  <a:pt x="590595" y="87563"/>
                </a:lnTo>
                <a:lnTo>
                  <a:pt x="589589" y="87563"/>
                </a:lnTo>
                <a:lnTo>
                  <a:pt x="585400" y="87563"/>
                </a:lnTo>
                <a:cubicBezTo>
                  <a:pt x="584358" y="87600"/>
                  <a:pt x="583314" y="87600"/>
                  <a:pt x="582272" y="87563"/>
                </a:cubicBezTo>
                <a:cubicBezTo>
                  <a:pt x="558100" y="86699"/>
                  <a:pt x="539205" y="66404"/>
                  <a:pt x="540068" y="42232"/>
                </a:cubicBezTo>
                <a:cubicBezTo>
                  <a:pt x="540932" y="18060"/>
                  <a:pt x="561228" y="-835"/>
                  <a:pt x="585400" y="28"/>
                </a:cubicBezTo>
                <a:close/>
              </a:path>
            </a:pathLst>
          </a:custGeom>
          <a:solidFill>
            <a:schemeClr val="bg1"/>
          </a:solidFill>
          <a:ln w="480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2535625" y="1473274"/>
            <a:ext cx="7120751" cy="4199313"/>
          </a:xfrm>
          <a:prstGeom prst="roundRect">
            <a:avLst>
              <a:gd name="adj" fmla="val 2269"/>
            </a:avLst>
          </a:prstGeom>
          <a:solidFill>
            <a:schemeClr val="bg1"/>
          </a:solidFill>
          <a:ln w="38100" cap="sq">
            <a:noFill/>
            <a:miter/>
            <a:headEnd/>
            <a:tailEnd/>
          </a:ln>
          <a:effectLst>
            <a:outerShdw dist="127000" blurRad="381000" dir="2700000" sx="100000" sy="100000" kx="0" ky="0" algn="tl" rotWithShape="0">
              <a:schemeClr val="tx1">
                <a:lumMod val="85000"/>
                <a:lumOff val="15000"/>
                <a:alpha val="15000"/>
              </a:schemeClr>
            </a:outerShdw>
          </a:effectLst>
        </p:spPr>
        <p:txBody>
          <a:bodyPr vert="horz" wrap="square" lIns="38102" tIns="38102" rIns="38102" bIns="3810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535625" y="1462039"/>
            <a:ext cx="7120751" cy="1100614"/>
          </a:xfrm>
          <a:custGeom>
            <a:avLst/>
            <a:gdLst>
              <a:gd name="T0" fmla="*/ 2147483646 w 21600"/>
              <a:gd name="T1" fmla="*/ 1893004841 h 21600"/>
              <a:gd name="T2" fmla="*/ 2147483646 w 21600"/>
              <a:gd name="T3" fmla="*/ 1893004841 h 21600"/>
              <a:gd name="T4" fmla="*/ 2147483646 w 21600"/>
              <a:gd name="T5" fmla="*/ 1893004841 h 21600"/>
              <a:gd name="T6" fmla="*/ 2147483646 w 21600"/>
              <a:gd name="T7" fmla="*/ 1893004841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rect l="0" t="0" r="r" b="b"/>
            <a:pathLst>
              <a:path w="21600" h="21600" extrusionOk="0">
                <a:moveTo>
                  <a:pt x="749" y="0"/>
                </a:moveTo>
                <a:lnTo>
                  <a:pt x="20851" y="0"/>
                </a:lnTo>
                <a:cubicBezTo>
                  <a:pt x="20959" y="0"/>
                  <a:pt x="21039" y="0"/>
                  <a:pt x="21108" y="21"/>
                </a:cubicBezTo>
                <a:cubicBezTo>
                  <a:pt x="21177" y="42"/>
                  <a:pt x="21233" y="83"/>
                  <a:pt x="21291" y="167"/>
                </a:cubicBezTo>
                <a:cubicBezTo>
                  <a:pt x="21354" y="272"/>
                  <a:pt x="21411" y="438"/>
                  <a:pt x="21457" y="649"/>
                </a:cubicBezTo>
                <a:cubicBezTo>
                  <a:pt x="21504" y="861"/>
                  <a:pt x="21540" y="1118"/>
                  <a:pt x="21563" y="1406"/>
                </a:cubicBezTo>
                <a:cubicBezTo>
                  <a:pt x="21582" y="1670"/>
                  <a:pt x="21591" y="1925"/>
                  <a:pt x="21595" y="2239"/>
                </a:cubicBezTo>
                <a:cubicBezTo>
                  <a:pt x="21600" y="2552"/>
                  <a:pt x="21600" y="2924"/>
                  <a:pt x="21600" y="3420"/>
                </a:cubicBezTo>
                <a:lnTo>
                  <a:pt x="21600" y="21600"/>
                </a:lnTo>
                <a:lnTo>
                  <a:pt x="0" y="21585"/>
                </a:lnTo>
                <a:lnTo>
                  <a:pt x="0" y="3405"/>
                </a:lnTo>
                <a:cubicBezTo>
                  <a:pt x="0" y="2917"/>
                  <a:pt x="0" y="2549"/>
                  <a:pt x="5" y="2237"/>
                </a:cubicBezTo>
                <a:cubicBezTo>
                  <a:pt x="9" y="1925"/>
                  <a:pt x="18" y="1670"/>
                  <a:pt x="37" y="1406"/>
                </a:cubicBezTo>
                <a:cubicBezTo>
                  <a:pt x="60" y="1118"/>
                  <a:pt x="96" y="861"/>
                  <a:pt x="143" y="649"/>
                </a:cubicBezTo>
                <a:cubicBezTo>
                  <a:pt x="189" y="438"/>
                  <a:pt x="246" y="272"/>
                  <a:pt x="309" y="167"/>
                </a:cubicBezTo>
                <a:cubicBezTo>
                  <a:pt x="367" y="83"/>
                  <a:pt x="423" y="42"/>
                  <a:pt x="492" y="21"/>
                </a:cubicBezTo>
                <a:cubicBezTo>
                  <a:pt x="561" y="0"/>
                  <a:pt x="643" y="0"/>
                  <a:pt x="752" y="0"/>
                </a:cubicBezTo>
                <a:lnTo>
                  <a:pt x="749" y="0"/>
                </a:lnTo>
                <a:close/>
              </a:path>
            </a:pathLst>
          </a:custGeom>
          <a:gradFill>
            <a:gsLst>
              <a:gs pos="100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914076" y="2886075"/>
            <a:ext cx="6363845" cy="250988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数据：60%的Z世代用户依赖AI助手获取信息，搜索场景从“主动浏览”转变为“智能问答”，GEO正是顺应这一趋势的关键布局，直接影响用户的决策。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914076" y="1557440"/>
            <a:ext cx="6363845" cy="909813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995173" y="171037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（一）用户行为变革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6200000" flipH="0" flipV="0">
            <a:off x="242125" y="72832"/>
            <a:ext cx="600268" cy="600268"/>
          </a:xfrm>
          <a:prstGeom prst="teardrop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1082527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712194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341862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272307" flipH="0" flipV="0">
            <a:off x="2240753" y="1846667"/>
            <a:ext cx="7453972" cy="4126308"/>
          </a:xfrm>
          <a:prstGeom prst="roundRect">
            <a:avLst>
              <a:gd name="adj" fmla="val 12669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240753" y="1779336"/>
            <a:ext cx="7453972" cy="4126306"/>
          </a:xfrm>
          <a:prstGeom prst="roundRect">
            <a:avLst>
              <a:gd name="adj" fmla="val 12669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127000" dir="0" sx="102000" sy="102000" kx="0" ky="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421281" y="2328802"/>
            <a:ext cx="7092916" cy="32147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信息分发机制重构：AI搜索引擎基于知识图谱和语义推理生成答案，优先引用结构化、权威且高频关联的内容，GEO优化后的品牌在AI搜索中的提及率提升300%，曝光成本降低60%，迫使企业从“网页SEO”转向“AI信源建设”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496392" y="1202959"/>
            <a:ext cx="942695" cy="942695"/>
          </a:xfrm>
          <a:prstGeom prst="flowChartConnector">
            <a:avLst/>
          </a:prstGeom>
          <a:gradFill>
            <a:gsLst>
              <a:gs pos="0">
                <a:schemeClr val="accent1"/>
              </a:gs>
              <a:gs pos="49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356467" y="1443474"/>
            <a:ext cx="1222545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382254" y="5619174"/>
            <a:ext cx="1170971" cy="68396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95173" y="171037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（二）技术迭代驱动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6200000" flipH="0" flipV="0">
            <a:off x="242125" y="72832"/>
            <a:ext cx="600268" cy="600268"/>
          </a:xfrm>
          <a:prstGeom prst="teardrop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1082527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712194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0341862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689650" y="1922200"/>
            <a:ext cx="10800000" cy="3420000"/>
          </a:xfrm>
          <a:prstGeom prst="roundRect">
            <a:avLst>
              <a:gd name="adj" fmla="val 8465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3" name="标题 1"/>
          <p:cNvCxnSpPr/>
          <p:nvPr/>
        </p:nvCxnSpPr>
        <p:spPr>
          <a:xfrm rot="0" flipH="0" flipV="0">
            <a:off x="1236000" y="2714983"/>
            <a:ext cx="720000" cy="0"/>
          </a:xfrm>
          <a:prstGeom prst="line">
            <a:avLst/>
          </a:prstGeom>
          <a:noFill/>
          <a:ln w="50800" cap="rnd">
            <a:solidFill>
              <a:schemeClr val="accent1"/>
            </a:solidFill>
            <a:miter/>
          </a:ln>
        </p:spPr>
      </p:cxnSp>
      <p:sp>
        <p:nvSpPr>
          <p:cNvPr id="4" name="标题 1"/>
          <p:cNvSpPr txBox="1"/>
          <p:nvPr/>
        </p:nvSpPr>
        <p:spPr>
          <a:xfrm rot="0" flipH="0" flipV="0">
            <a:off x="1236000" y="2943990"/>
            <a:ext cx="9720000" cy="197941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认知高地抢占：在AI搜索结果中，排名前3的答案占据90%的用户注意力，未进入推荐列表的品牌几乎等同于“隐形”，GEO优化直接决定品牌是否能成为AI推荐的“候选答案”，具有显著的商业价值。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95173" y="171037"/>
            <a:ext cx="7780158" cy="49669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（三）商业竞争刚需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 flipH="0" flipV="0">
            <a:off x="242125" y="72832"/>
            <a:ext cx="600268" cy="600268"/>
          </a:xfrm>
          <a:prstGeom prst="teardrop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1082527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0712194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341862" y="171037"/>
            <a:ext cx="370332" cy="370332"/>
          </a:xfrm>
          <a:prstGeom prst="star4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1263F8"/>
      </a:accent1>
      <a:accent2>
        <a:srgbClr val="09FFFF"/>
      </a:accent2>
      <a:accent3>
        <a:srgbClr val="DDDDDD"/>
      </a:accent3>
      <a:accent4>
        <a:srgbClr val="DDDDDD"/>
      </a:accent4>
      <a:accent5>
        <a:srgbClr val="DDDDDD"/>
      </a:accent5>
      <a:accent6>
        <a:srgbClr val="DDDDDD"/>
      </a:accent6>
      <a:hlink>
        <a:srgbClr val="000000"/>
      </a:hlink>
      <a:folHlink>
        <a:srgbClr val="0000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